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6" r:id="rId3"/>
    <p:sldId id="256" r:id="rId4"/>
    <p:sldId id="265" r:id="rId5"/>
    <p:sldId id="264" r:id="rId6"/>
    <p:sldId id="27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CE3A5E-0DAA-498A-9A06-03402DF6239C}" v="553" dt="2023-05-31T15:15:30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4522" autoAdjust="0"/>
  </p:normalViewPr>
  <p:slideViewPr>
    <p:cSldViewPr snapToGrid="0">
      <p:cViewPr varScale="1">
        <p:scale>
          <a:sx n="139" d="100"/>
          <a:sy n="139" d="100"/>
        </p:scale>
        <p:origin x="272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Littlewood" userId="49c97015-7994-4c47-bb60-212147aed1c8" providerId="ADAL" clId="{BFCE3A5E-0DAA-498A-9A06-03402DF6239C}"/>
    <pc:docChg chg="undo custSel addSld delSld modSld sldOrd">
      <pc:chgData name="Kathryn Littlewood" userId="49c97015-7994-4c47-bb60-212147aed1c8" providerId="ADAL" clId="{BFCE3A5E-0DAA-498A-9A06-03402DF6239C}" dt="2023-05-31T15:21:00.953" v="1905" actId="1076"/>
      <pc:docMkLst>
        <pc:docMk/>
      </pc:docMkLst>
      <pc:sldChg chg="addSp delSp modSp mod modAnim">
        <pc:chgData name="Kathryn Littlewood" userId="49c97015-7994-4c47-bb60-212147aed1c8" providerId="ADAL" clId="{BFCE3A5E-0DAA-498A-9A06-03402DF6239C}" dt="2023-05-31T15:21:00.953" v="1905" actId="1076"/>
        <pc:sldMkLst>
          <pc:docMk/>
          <pc:sldMk cId="2231934369" sldId="256"/>
        </pc:sldMkLst>
        <pc:spChg chg="mod">
          <ac:chgData name="Kathryn Littlewood" userId="49c97015-7994-4c47-bb60-212147aed1c8" providerId="ADAL" clId="{BFCE3A5E-0DAA-498A-9A06-03402DF6239C}" dt="2023-05-31T10:02:07.678" v="373" actId="1076"/>
          <ac:spMkLst>
            <pc:docMk/>
            <pc:sldMk cId="2231934369" sldId="256"/>
            <ac:spMk id="2" creationId="{87E08920-DEBF-4A23-B3A4-DCC7604B9233}"/>
          </ac:spMkLst>
        </pc:spChg>
        <pc:spChg chg="mod">
          <ac:chgData name="Kathryn Littlewood" userId="49c97015-7994-4c47-bb60-212147aed1c8" providerId="ADAL" clId="{BFCE3A5E-0DAA-498A-9A06-03402DF6239C}" dt="2023-05-31T10:01:11.494" v="353" actId="27636"/>
          <ac:spMkLst>
            <pc:docMk/>
            <pc:sldMk cId="2231934369" sldId="256"/>
            <ac:spMk id="3" creationId="{9F950684-44F4-42B6-BC4C-F3BC3DEA3B34}"/>
          </ac:spMkLst>
        </pc:spChg>
        <pc:spChg chg="add mod">
          <ac:chgData name="Kathryn Littlewood" userId="49c97015-7994-4c47-bb60-212147aed1c8" providerId="ADAL" clId="{BFCE3A5E-0DAA-498A-9A06-03402DF6239C}" dt="2023-05-31T15:19:15.329" v="1854" actId="20577"/>
          <ac:spMkLst>
            <pc:docMk/>
            <pc:sldMk cId="2231934369" sldId="256"/>
            <ac:spMk id="5" creationId="{3906762C-2A8B-6404-4E66-56223E8F091F}"/>
          </ac:spMkLst>
        </pc:spChg>
        <pc:spChg chg="add mod">
          <ac:chgData name="Kathryn Littlewood" userId="49c97015-7994-4c47-bb60-212147aed1c8" providerId="ADAL" clId="{BFCE3A5E-0DAA-498A-9A06-03402DF6239C}" dt="2023-05-31T15:19:29.760" v="1864" actId="20577"/>
          <ac:spMkLst>
            <pc:docMk/>
            <pc:sldMk cId="2231934369" sldId="256"/>
            <ac:spMk id="6" creationId="{0674601B-005C-4C2D-816D-9155C36A305E}"/>
          </ac:spMkLst>
        </pc:spChg>
        <pc:spChg chg="add mod">
          <ac:chgData name="Kathryn Littlewood" userId="49c97015-7994-4c47-bb60-212147aed1c8" providerId="ADAL" clId="{BFCE3A5E-0DAA-498A-9A06-03402DF6239C}" dt="2023-05-31T15:21:00.953" v="1905" actId="1076"/>
          <ac:spMkLst>
            <pc:docMk/>
            <pc:sldMk cId="2231934369" sldId="256"/>
            <ac:spMk id="7" creationId="{CB702BFA-F129-8FE6-4C5C-B794D340232A}"/>
          </ac:spMkLst>
        </pc:spChg>
        <pc:spChg chg="add mod">
          <ac:chgData name="Kathryn Littlewood" userId="49c97015-7994-4c47-bb60-212147aed1c8" providerId="ADAL" clId="{BFCE3A5E-0DAA-498A-9A06-03402DF6239C}" dt="2023-05-31T15:20:50.573" v="1902" actId="1076"/>
          <ac:spMkLst>
            <pc:docMk/>
            <pc:sldMk cId="2231934369" sldId="256"/>
            <ac:spMk id="8" creationId="{3173BD17-347D-815F-C6D7-37F1626158CE}"/>
          </ac:spMkLst>
        </pc:spChg>
        <pc:spChg chg="add mod">
          <ac:chgData name="Kathryn Littlewood" userId="49c97015-7994-4c47-bb60-212147aed1c8" providerId="ADAL" clId="{BFCE3A5E-0DAA-498A-9A06-03402DF6239C}" dt="2023-05-31T15:20:55.992" v="1904" actId="14100"/>
          <ac:spMkLst>
            <pc:docMk/>
            <pc:sldMk cId="2231934369" sldId="256"/>
            <ac:spMk id="10" creationId="{084FCA67-42E4-5CD7-10D9-3C1032FEC553}"/>
          </ac:spMkLst>
        </pc:spChg>
        <pc:picChg chg="del mod">
          <ac:chgData name="Kathryn Littlewood" userId="49c97015-7994-4c47-bb60-212147aed1c8" providerId="ADAL" clId="{BFCE3A5E-0DAA-498A-9A06-03402DF6239C}" dt="2023-05-31T10:01:01.551" v="349" actId="21"/>
          <ac:picMkLst>
            <pc:docMk/>
            <pc:sldMk cId="2231934369" sldId="256"/>
            <ac:picMk id="4" creationId="{00000000-0000-0000-0000-000000000000}"/>
          </ac:picMkLst>
        </pc:picChg>
        <pc:picChg chg="add del">
          <ac:chgData name="Kathryn Littlewood" userId="49c97015-7994-4c47-bb60-212147aed1c8" providerId="ADAL" clId="{BFCE3A5E-0DAA-498A-9A06-03402DF6239C}" dt="2023-05-31T10:14:42.324" v="474"/>
          <ac:picMkLst>
            <pc:docMk/>
            <pc:sldMk cId="2231934369" sldId="256"/>
            <ac:picMk id="1026" creationId="{4818DD60-E03B-6D40-CD58-D7BC67548649}"/>
          </ac:picMkLst>
        </pc:picChg>
      </pc:sldChg>
      <pc:sldChg chg="addSp delSp modSp mod">
        <pc:chgData name="Kathryn Littlewood" userId="49c97015-7994-4c47-bb60-212147aed1c8" providerId="ADAL" clId="{BFCE3A5E-0DAA-498A-9A06-03402DF6239C}" dt="2023-05-31T10:00:31.606" v="347" actId="14100"/>
        <pc:sldMkLst>
          <pc:docMk/>
          <pc:sldMk cId="1267311696" sldId="257"/>
        </pc:sldMkLst>
        <pc:spChg chg="del mod">
          <ac:chgData name="Kathryn Littlewood" userId="49c97015-7994-4c47-bb60-212147aed1c8" providerId="ADAL" clId="{BFCE3A5E-0DAA-498A-9A06-03402DF6239C}" dt="2023-05-31T09:57:07.467" v="331" actId="21"/>
          <ac:spMkLst>
            <pc:docMk/>
            <pc:sldMk cId="1267311696" sldId="257"/>
            <ac:spMk id="3" creationId="{00000000-0000-0000-0000-000000000000}"/>
          </ac:spMkLst>
        </pc:spChg>
        <pc:spChg chg="add del mod">
          <ac:chgData name="Kathryn Littlewood" userId="49c97015-7994-4c47-bb60-212147aed1c8" providerId="ADAL" clId="{BFCE3A5E-0DAA-498A-9A06-03402DF6239C}" dt="2023-05-31T09:57:11.468" v="332" actId="21"/>
          <ac:spMkLst>
            <pc:docMk/>
            <pc:sldMk cId="1267311696" sldId="257"/>
            <ac:spMk id="6" creationId="{BC1EF7A0-2727-2C22-D659-5B28B929580B}"/>
          </ac:spMkLst>
        </pc:spChg>
        <pc:spChg chg="add mod">
          <ac:chgData name="Kathryn Littlewood" userId="49c97015-7994-4c47-bb60-212147aed1c8" providerId="ADAL" clId="{BFCE3A5E-0DAA-498A-9A06-03402DF6239C}" dt="2023-05-31T10:00:31.606" v="347" actId="14100"/>
          <ac:spMkLst>
            <pc:docMk/>
            <pc:sldMk cId="1267311696" sldId="257"/>
            <ac:spMk id="7" creationId="{E439329E-75A6-5FC1-CD02-D9A2EF295661}"/>
          </ac:spMkLst>
        </pc:spChg>
        <pc:picChg chg="add del mod">
          <ac:chgData name="Kathryn Littlewood" userId="49c97015-7994-4c47-bb60-212147aed1c8" providerId="ADAL" clId="{BFCE3A5E-0DAA-498A-9A06-03402DF6239C}" dt="2023-05-31T09:52:23.117" v="111"/>
          <ac:picMkLst>
            <pc:docMk/>
            <pc:sldMk cId="1267311696" sldId="257"/>
            <ac:picMk id="2" creationId="{47EBE725-6916-9454-6301-44A06D542DBE}"/>
          </ac:picMkLst>
        </pc:picChg>
      </pc:sldChg>
      <pc:sldChg chg="addSp delSp modSp mod">
        <pc:chgData name="Kathryn Littlewood" userId="49c97015-7994-4c47-bb60-212147aed1c8" providerId="ADAL" clId="{BFCE3A5E-0DAA-498A-9A06-03402DF6239C}" dt="2023-05-31T13:02:07.594" v="1695" actId="20577"/>
        <pc:sldMkLst>
          <pc:docMk/>
          <pc:sldMk cId="418740447" sldId="258"/>
        </pc:sldMkLst>
        <pc:spChg chg="mod">
          <ac:chgData name="Kathryn Littlewood" userId="49c97015-7994-4c47-bb60-212147aed1c8" providerId="ADAL" clId="{BFCE3A5E-0DAA-498A-9A06-03402DF6239C}" dt="2023-05-31T12:56:26.513" v="1582" actId="20577"/>
          <ac:spMkLst>
            <pc:docMk/>
            <pc:sldMk cId="418740447" sldId="258"/>
            <ac:spMk id="2" creationId="{52AF3FA3-9CEA-494F-A6A6-082ED75A48D0}"/>
          </ac:spMkLst>
        </pc:spChg>
        <pc:spChg chg="add mod">
          <ac:chgData name="Kathryn Littlewood" userId="49c97015-7994-4c47-bb60-212147aed1c8" providerId="ADAL" clId="{BFCE3A5E-0DAA-498A-9A06-03402DF6239C}" dt="2023-05-31T13:00:36.043" v="1648" actId="14100"/>
          <ac:spMkLst>
            <pc:docMk/>
            <pc:sldMk cId="418740447" sldId="258"/>
            <ac:spMk id="3" creationId="{A36BFD60-2DAB-C8AF-6ABE-085158E0C7C3}"/>
          </ac:spMkLst>
        </pc:spChg>
        <pc:spChg chg="add mod">
          <ac:chgData name="Kathryn Littlewood" userId="49c97015-7994-4c47-bb60-212147aed1c8" providerId="ADAL" clId="{BFCE3A5E-0DAA-498A-9A06-03402DF6239C}" dt="2023-05-31T13:02:07.594" v="1695" actId="20577"/>
          <ac:spMkLst>
            <pc:docMk/>
            <pc:sldMk cId="418740447" sldId="258"/>
            <ac:spMk id="7" creationId="{0FC06A8F-E30C-2E56-E84D-7FDE1F17E7FB}"/>
          </ac:spMkLst>
        </pc:spChg>
        <pc:picChg chg="add del mod">
          <ac:chgData name="Kathryn Littlewood" userId="49c97015-7994-4c47-bb60-212147aed1c8" providerId="ADAL" clId="{BFCE3A5E-0DAA-498A-9A06-03402DF6239C}" dt="2023-05-31T12:57:34.566" v="1596" actId="21"/>
          <ac:picMkLst>
            <pc:docMk/>
            <pc:sldMk cId="418740447" sldId="258"/>
            <ac:picMk id="4" creationId="{00000000-0000-0000-0000-000000000000}"/>
          </ac:picMkLst>
        </pc:picChg>
        <pc:picChg chg="add del mod">
          <ac:chgData name="Kathryn Littlewood" userId="49c97015-7994-4c47-bb60-212147aed1c8" providerId="ADAL" clId="{BFCE3A5E-0DAA-498A-9A06-03402DF6239C}" dt="2023-05-31T12:58:44.989" v="1624" actId="478"/>
          <ac:picMkLst>
            <pc:docMk/>
            <pc:sldMk cId="418740447" sldId="258"/>
            <ac:picMk id="5" creationId="{00000000-0000-0000-0000-000000000000}"/>
          </ac:picMkLst>
        </pc:picChg>
        <pc:picChg chg="add del mod">
          <ac:chgData name="Kathryn Littlewood" userId="49c97015-7994-4c47-bb60-212147aed1c8" providerId="ADAL" clId="{BFCE3A5E-0DAA-498A-9A06-03402DF6239C}" dt="2023-05-31T12:58:48.350" v="1626" actId="478"/>
          <ac:picMkLst>
            <pc:docMk/>
            <pc:sldMk cId="418740447" sldId="258"/>
            <ac:picMk id="6" creationId="{00000000-0000-0000-0000-000000000000}"/>
          </ac:picMkLst>
        </pc:picChg>
      </pc:sldChg>
      <pc:sldChg chg="addSp delSp modSp del mod modAnim">
        <pc:chgData name="Kathryn Littlewood" userId="49c97015-7994-4c47-bb60-212147aed1c8" providerId="ADAL" clId="{BFCE3A5E-0DAA-498A-9A06-03402DF6239C}" dt="2023-05-31T15:15:54.308" v="1814" actId="2696"/>
        <pc:sldMkLst>
          <pc:docMk/>
          <pc:sldMk cId="3347125466" sldId="260"/>
        </pc:sldMkLst>
        <pc:spChg chg="mod">
          <ac:chgData name="Kathryn Littlewood" userId="49c97015-7994-4c47-bb60-212147aed1c8" providerId="ADAL" clId="{BFCE3A5E-0DAA-498A-9A06-03402DF6239C}" dt="2023-05-31T15:12:23.199" v="1700" actId="27636"/>
          <ac:spMkLst>
            <pc:docMk/>
            <pc:sldMk cId="3347125466" sldId="260"/>
            <ac:spMk id="3" creationId="{D74A615F-AC9E-4312-9549-2CCB7D9E0408}"/>
          </ac:spMkLst>
        </pc:spChg>
        <pc:spChg chg="mod">
          <ac:chgData name="Kathryn Littlewood" userId="49c97015-7994-4c47-bb60-212147aed1c8" providerId="ADAL" clId="{BFCE3A5E-0DAA-498A-9A06-03402DF6239C}" dt="2023-05-31T10:19:20.040" v="548" actId="27636"/>
          <ac:spMkLst>
            <pc:docMk/>
            <pc:sldMk cId="3347125466" sldId="260"/>
            <ac:spMk id="4" creationId="{AE86196E-CCF3-441D-8571-6716EEFE4974}"/>
          </ac:spMkLst>
        </pc:spChg>
        <pc:spChg chg="add del mod">
          <ac:chgData name="Kathryn Littlewood" userId="49c97015-7994-4c47-bb60-212147aed1c8" providerId="ADAL" clId="{BFCE3A5E-0DAA-498A-9A06-03402DF6239C}" dt="2023-05-31T15:12:59.225" v="1709"/>
          <ac:spMkLst>
            <pc:docMk/>
            <pc:sldMk cId="3347125466" sldId="260"/>
            <ac:spMk id="6" creationId="{8C4F72F9-D5EF-848F-13C4-7D35D836C4DD}"/>
          </ac:spMkLst>
        </pc:spChg>
        <pc:picChg chg="del">
          <ac:chgData name="Kathryn Littlewood" userId="49c97015-7994-4c47-bb60-212147aed1c8" providerId="ADAL" clId="{BFCE3A5E-0DAA-498A-9A06-03402DF6239C}" dt="2023-05-31T10:19:24.090" v="549" actId="478"/>
          <ac:picMkLst>
            <pc:docMk/>
            <pc:sldMk cId="3347125466" sldId="260"/>
            <ac:picMk id="2" creationId="{00000000-0000-0000-0000-000000000000}"/>
          </ac:picMkLst>
        </pc:picChg>
        <pc:picChg chg="del mod">
          <ac:chgData name="Kathryn Littlewood" userId="49c97015-7994-4c47-bb60-212147aed1c8" providerId="ADAL" clId="{BFCE3A5E-0DAA-498A-9A06-03402DF6239C}" dt="2023-05-31T10:19:26.275" v="551" actId="478"/>
          <ac:picMkLst>
            <pc:docMk/>
            <pc:sldMk cId="3347125466" sldId="260"/>
            <ac:picMk id="7" creationId="{D80654EC-9A30-C20C-61F0-06DB3CA47293}"/>
          </ac:picMkLst>
        </pc:picChg>
      </pc:sldChg>
      <pc:sldChg chg="modSp del">
        <pc:chgData name="Kathryn Littlewood" userId="49c97015-7994-4c47-bb60-212147aed1c8" providerId="ADAL" clId="{BFCE3A5E-0DAA-498A-9A06-03402DF6239C}" dt="2023-05-25T16:40:46.585" v="103" actId="2696"/>
        <pc:sldMkLst>
          <pc:docMk/>
          <pc:sldMk cId="3366579392" sldId="262"/>
        </pc:sldMkLst>
        <pc:spChg chg="mod">
          <ac:chgData name="Kathryn Littlewood" userId="49c97015-7994-4c47-bb60-212147aed1c8" providerId="ADAL" clId="{BFCE3A5E-0DAA-498A-9A06-03402DF6239C}" dt="2023-05-25T16:40:29.960" v="102" actId="20577"/>
          <ac:spMkLst>
            <pc:docMk/>
            <pc:sldMk cId="3366579392" sldId="262"/>
            <ac:spMk id="2" creationId="{A10ED237-4E75-49A1-BAD1-77208549D64D}"/>
          </ac:spMkLst>
        </pc:spChg>
      </pc:sldChg>
      <pc:sldChg chg="modSp del">
        <pc:chgData name="Kathryn Littlewood" userId="49c97015-7994-4c47-bb60-212147aed1c8" providerId="ADAL" clId="{BFCE3A5E-0DAA-498A-9A06-03402DF6239C}" dt="2023-05-31T15:16:59.676" v="1818" actId="2696"/>
        <pc:sldMkLst>
          <pc:docMk/>
          <pc:sldMk cId="1452380454" sldId="263"/>
        </pc:sldMkLst>
        <pc:spChg chg="mod">
          <ac:chgData name="Kathryn Littlewood" userId="49c97015-7994-4c47-bb60-212147aed1c8" providerId="ADAL" clId="{BFCE3A5E-0DAA-498A-9A06-03402DF6239C}" dt="2023-05-25T16:41:36.851" v="106" actId="2711"/>
          <ac:spMkLst>
            <pc:docMk/>
            <pc:sldMk cId="1452380454" sldId="263"/>
            <ac:spMk id="2" creationId="{7C0EF998-283C-46A5-B838-35FAA4161D44}"/>
          </ac:spMkLst>
        </pc:spChg>
      </pc:sldChg>
      <pc:sldChg chg="addSp delSp modSp mod ord modAnim">
        <pc:chgData name="Kathryn Littlewood" userId="49c97015-7994-4c47-bb60-212147aed1c8" providerId="ADAL" clId="{BFCE3A5E-0DAA-498A-9A06-03402DF6239C}" dt="2023-05-31T15:16:24.567" v="1816"/>
        <pc:sldMkLst>
          <pc:docMk/>
          <pc:sldMk cId="566002219" sldId="264"/>
        </pc:sldMkLst>
        <pc:spChg chg="mod">
          <ac:chgData name="Kathryn Littlewood" userId="49c97015-7994-4c47-bb60-212147aed1c8" providerId="ADAL" clId="{BFCE3A5E-0DAA-498A-9A06-03402DF6239C}" dt="2023-05-31T10:07:49.591" v="440" actId="20577"/>
          <ac:spMkLst>
            <pc:docMk/>
            <pc:sldMk cId="566002219" sldId="264"/>
            <ac:spMk id="2" creationId="{A18D44C6-5DC5-4842-B66A-9252FC959290}"/>
          </ac:spMkLst>
        </pc:spChg>
        <pc:spChg chg="mod">
          <ac:chgData name="Kathryn Littlewood" userId="49c97015-7994-4c47-bb60-212147aed1c8" providerId="ADAL" clId="{BFCE3A5E-0DAA-498A-9A06-03402DF6239C}" dt="2023-05-31T10:07:53.685" v="441" actId="20577"/>
          <ac:spMkLst>
            <pc:docMk/>
            <pc:sldMk cId="566002219" sldId="264"/>
            <ac:spMk id="3" creationId="{20BD2203-906B-D221-1855-92A6C6938C2E}"/>
          </ac:spMkLst>
        </pc:spChg>
        <pc:spChg chg="add mod">
          <ac:chgData name="Kathryn Littlewood" userId="49c97015-7994-4c47-bb60-212147aed1c8" providerId="ADAL" clId="{BFCE3A5E-0DAA-498A-9A06-03402DF6239C}" dt="2023-05-31T10:09:30.499" v="453" actId="14100"/>
          <ac:spMkLst>
            <pc:docMk/>
            <pc:sldMk cId="566002219" sldId="264"/>
            <ac:spMk id="4" creationId="{9575ACCA-499C-7530-B96B-3CC9470B2E3D}"/>
          </ac:spMkLst>
        </pc:spChg>
        <pc:spChg chg="add mod">
          <ac:chgData name="Kathryn Littlewood" userId="49c97015-7994-4c47-bb60-212147aed1c8" providerId="ADAL" clId="{BFCE3A5E-0DAA-498A-9A06-03402DF6239C}" dt="2023-05-31T10:13:51.448" v="472" actId="14100"/>
          <ac:spMkLst>
            <pc:docMk/>
            <pc:sldMk cId="566002219" sldId="264"/>
            <ac:spMk id="6" creationId="{C83EA1A2-721B-4280-558D-8BF98A6D2C4F}"/>
          </ac:spMkLst>
        </pc:spChg>
        <pc:spChg chg="add mod">
          <ac:chgData name="Kathryn Littlewood" userId="49c97015-7994-4c47-bb60-212147aed1c8" providerId="ADAL" clId="{BFCE3A5E-0DAA-498A-9A06-03402DF6239C}" dt="2023-05-31T10:12:05.754" v="465" actId="14100"/>
          <ac:spMkLst>
            <pc:docMk/>
            <pc:sldMk cId="566002219" sldId="264"/>
            <ac:spMk id="7" creationId="{CA5D6587-BED0-91B3-4F9D-7657F9A008D8}"/>
          </ac:spMkLst>
        </pc:spChg>
        <pc:spChg chg="add mod">
          <ac:chgData name="Kathryn Littlewood" userId="49c97015-7994-4c47-bb60-212147aed1c8" providerId="ADAL" clId="{BFCE3A5E-0DAA-498A-9A06-03402DF6239C}" dt="2023-05-31T10:12:47.753" v="467" actId="207"/>
          <ac:spMkLst>
            <pc:docMk/>
            <pc:sldMk cId="566002219" sldId="264"/>
            <ac:spMk id="9" creationId="{91F4F7DA-5133-A25A-0891-8B20CB3250AB}"/>
          </ac:spMkLst>
        </pc:spChg>
        <pc:picChg chg="del mod">
          <ac:chgData name="Kathryn Littlewood" userId="49c97015-7994-4c47-bb60-212147aed1c8" providerId="ADAL" clId="{BFCE3A5E-0DAA-498A-9A06-03402DF6239C}" dt="2023-05-31T10:11:58.766" v="463" actId="478"/>
          <ac:picMkLst>
            <pc:docMk/>
            <pc:sldMk cId="566002219" sldId="264"/>
            <ac:picMk id="5" creationId="{7152A40B-E860-05E2-83E4-1E2224FBEEB1}"/>
          </ac:picMkLst>
        </pc:picChg>
      </pc:sldChg>
      <pc:sldChg chg="addSp delSp modSp mod modAnim">
        <pc:chgData name="Kathryn Littlewood" userId="49c97015-7994-4c47-bb60-212147aed1c8" providerId="ADAL" clId="{BFCE3A5E-0DAA-498A-9A06-03402DF6239C}" dt="2023-05-31T15:15:30.585" v="1813" actId="20577"/>
        <pc:sldMkLst>
          <pc:docMk/>
          <pc:sldMk cId="2505915208" sldId="265"/>
        </pc:sldMkLst>
        <pc:spChg chg="mod">
          <ac:chgData name="Kathryn Littlewood" userId="49c97015-7994-4c47-bb60-212147aed1c8" providerId="ADAL" clId="{BFCE3A5E-0DAA-498A-9A06-03402DF6239C}" dt="2023-05-31T15:15:30.585" v="1813" actId="20577"/>
          <ac:spMkLst>
            <pc:docMk/>
            <pc:sldMk cId="2505915208" sldId="265"/>
            <ac:spMk id="3" creationId="{957EC79A-0889-85F7-B47E-C500C8BDBA22}"/>
          </ac:spMkLst>
        </pc:spChg>
        <pc:spChg chg="add mod">
          <ac:chgData name="Kathryn Littlewood" userId="49c97015-7994-4c47-bb60-212147aed1c8" providerId="ADAL" clId="{BFCE3A5E-0DAA-498A-9A06-03402DF6239C}" dt="2023-05-31T15:12:42.071" v="1704" actId="207"/>
          <ac:spMkLst>
            <pc:docMk/>
            <pc:sldMk cId="2505915208" sldId="265"/>
            <ac:spMk id="4" creationId="{2221B6DD-92DF-380F-01F3-681161E61596}"/>
          </ac:spMkLst>
        </pc:spChg>
        <pc:picChg chg="del">
          <ac:chgData name="Kathryn Littlewood" userId="49c97015-7994-4c47-bb60-212147aed1c8" providerId="ADAL" clId="{BFCE3A5E-0DAA-498A-9A06-03402DF6239C}" dt="2023-05-31T15:12:49.912" v="1706" actId="478"/>
          <ac:picMkLst>
            <pc:docMk/>
            <pc:sldMk cId="2505915208" sldId="265"/>
            <ac:picMk id="5" creationId="{CE063D2A-4FB0-EB47-362A-82884C3699BC}"/>
          </ac:picMkLst>
        </pc:picChg>
      </pc:sldChg>
      <pc:sldChg chg="modSp mod modAnim">
        <pc:chgData name="Kathryn Littlewood" userId="49c97015-7994-4c47-bb60-212147aed1c8" providerId="ADAL" clId="{BFCE3A5E-0DAA-498A-9A06-03402DF6239C}" dt="2023-05-31T09:56:44.315" v="328" actId="113"/>
        <pc:sldMkLst>
          <pc:docMk/>
          <pc:sldMk cId="3253646775" sldId="266"/>
        </pc:sldMkLst>
        <pc:spChg chg="mod">
          <ac:chgData name="Kathryn Littlewood" userId="49c97015-7994-4c47-bb60-212147aed1c8" providerId="ADAL" clId="{BFCE3A5E-0DAA-498A-9A06-03402DF6239C}" dt="2023-05-31T09:56:44.315" v="328" actId="113"/>
          <ac:spMkLst>
            <pc:docMk/>
            <pc:sldMk cId="3253646775" sldId="266"/>
            <ac:spMk id="2" creationId="{AF92AD5F-1D50-74DF-9D3F-4F2DE932B8A0}"/>
          </ac:spMkLst>
        </pc:spChg>
        <pc:spChg chg="mod">
          <ac:chgData name="Kathryn Littlewood" userId="49c97015-7994-4c47-bb60-212147aed1c8" providerId="ADAL" clId="{BFCE3A5E-0DAA-498A-9A06-03402DF6239C}" dt="2023-05-31T09:56:31.432" v="326" actId="255"/>
          <ac:spMkLst>
            <pc:docMk/>
            <pc:sldMk cId="3253646775" sldId="266"/>
            <ac:spMk id="3" creationId="{EDBEAC3E-0BE1-5A76-E28F-8B9C313B5555}"/>
          </ac:spMkLst>
        </pc:spChg>
      </pc:sldChg>
      <pc:sldChg chg="del">
        <pc:chgData name="Kathryn Littlewood" userId="49c97015-7994-4c47-bb60-212147aed1c8" providerId="ADAL" clId="{BFCE3A5E-0DAA-498A-9A06-03402DF6239C}" dt="2023-05-25T16:41:11.773" v="104" actId="2696"/>
        <pc:sldMkLst>
          <pc:docMk/>
          <pc:sldMk cId="2423800671" sldId="267"/>
        </pc:sldMkLst>
      </pc:sldChg>
      <pc:sldChg chg="del">
        <pc:chgData name="Kathryn Littlewood" userId="49c97015-7994-4c47-bb60-212147aed1c8" providerId="ADAL" clId="{BFCE3A5E-0DAA-498A-9A06-03402DF6239C}" dt="2023-05-25T16:41:53.150" v="107" actId="2696"/>
        <pc:sldMkLst>
          <pc:docMk/>
          <pc:sldMk cId="1383281" sldId="268"/>
        </pc:sldMkLst>
      </pc:sldChg>
      <pc:sldChg chg="del">
        <pc:chgData name="Kathryn Littlewood" userId="49c97015-7994-4c47-bb60-212147aed1c8" providerId="ADAL" clId="{BFCE3A5E-0DAA-498A-9A06-03402DF6239C}" dt="2023-05-31T15:17:05.698" v="1819" actId="2696"/>
        <pc:sldMkLst>
          <pc:docMk/>
          <pc:sldMk cId="2514262723" sldId="269"/>
        </pc:sldMkLst>
      </pc:sldChg>
      <pc:sldChg chg="addSp delSp modSp new mod setBg">
        <pc:chgData name="Kathryn Littlewood" userId="49c97015-7994-4c47-bb60-212147aed1c8" providerId="ADAL" clId="{BFCE3A5E-0DAA-498A-9A06-03402DF6239C}" dt="2023-05-31T12:55:56.201" v="1580" actId="14100"/>
        <pc:sldMkLst>
          <pc:docMk/>
          <pc:sldMk cId="985218414" sldId="270"/>
        </pc:sldMkLst>
        <pc:spChg chg="del mod">
          <ac:chgData name="Kathryn Littlewood" userId="49c97015-7994-4c47-bb60-212147aed1c8" providerId="ADAL" clId="{BFCE3A5E-0DAA-498A-9A06-03402DF6239C}" dt="2023-05-31T12:12:38.844" v="588" actId="478"/>
          <ac:spMkLst>
            <pc:docMk/>
            <pc:sldMk cId="985218414" sldId="270"/>
            <ac:spMk id="2" creationId="{B1DFF7B5-B9BD-CCE4-E023-3775595ED7EA}"/>
          </ac:spMkLst>
        </pc:spChg>
        <pc:spChg chg="add del mod">
          <ac:chgData name="Kathryn Littlewood" userId="49c97015-7994-4c47-bb60-212147aed1c8" providerId="ADAL" clId="{BFCE3A5E-0DAA-498A-9A06-03402DF6239C}" dt="2023-05-31T12:20:19.857" v="879"/>
          <ac:spMkLst>
            <pc:docMk/>
            <pc:sldMk cId="985218414" sldId="270"/>
            <ac:spMk id="3" creationId="{6D9238D7-F7FE-4FAD-E686-98513CEA54A8}"/>
          </ac:spMkLst>
        </pc:spChg>
        <pc:spChg chg="add">
          <ac:chgData name="Kathryn Littlewood" userId="49c97015-7994-4c47-bb60-212147aed1c8" providerId="ADAL" clId="{BFCE3A5E-0DAA-498A-9A06-03402DF6239C}" dt="2023-05-31T12:10:43.597" v="586" actId="26606"/>
          <ac:spMkLst>
            <pc:docMk/>
            <pc:sldMk cId="985218414" sldId="270"/>
            <ac:spMk id="5" creationId="{1BB867FF-FC45-48F7-8104-F89BE54909F1}"/>
          </ac:spMkLst>
        </pc:spChg>
        <pc:spChg chg="add">
          <ac:chgData name="Kathryn Littlewood" userId="49c97015-7994-4c47-bb60-212147aed1c8" providerId="ADAL" clId="{BFCE3A5E-0DAA-498A-9A06-03402DF6239C}" dt="2023-05-31T12:10:43.597" v="586" actId="26606"/>
          <ac:spMkLst>
            <pc:docMk/>
            <pc:sldMk cId="985218414" sldId="270"/>
            <ac:spMk id="7" creationId="{8BB56887-D0D5-4F0C-9E19-7247EB83C8B7}"/>
          </ac:spMkLst>
        </pc:spChg>
        <pc:spChg chg="add del">
          <ac:chgData name="Kathryn Littlewood" userId="49c97015-7994-4c47-bb60-212147aed1c8" providerId="ADAL" clId="{BFCE3A5E-0DAA-498A-9A06-03402DF6239C}" dt="2023-05-31T12:10:25.173" v="585" actId="26606"/>
          <ac:spMkLst>
            <pc:docMk/>
            <pc:sldMk cId="985218414" sldId="270"/>
            <ac:spMk id="8" creationId="{1BB867FF-FC45-48F7-8104-F89BE54909F1}"/>
          </ac:spMkLst>
        </pc:spChg>
        <pc:spChg chg="add">
          <ac:chgData name="Kathryn Littlewood" userId="49c97015-7994-4c47-bb60-212147aed1c8" providerId="ADAL" clId="{BFCE3A5E-0DAA-498A-9A06-03402DF6239C}" dt="2023-05-31T12:10:43.597" v="586" actId="26606"/>
          <ac:spMkLst>
            <pc:docMk/>
            <pc:sldMk cId="985218414" sldId="270"/>
            <ac:spMk id="9" creationId="{081E4A58-353D-44AE-B2FC-2A74E2E400F7}"/>
          </ac:spMkLst>
        </pc:spChg>
        <pc:spChg chg="add del">
          <ac:chgData name="Kathryn Littlewood" userId="49c97015-7994-4c47-bb60-212147aed1c8" providerId="ADAL" clId="{BFCE3A5E-0DAA-498A-9A06-03402DF6239C}" dt="2023-05-31T12:10:25.173" v="585" actId="26606"/>
          <ac:spMkLst>
            <pc:docMk/>
            <pc:sldMk cId="985218414" sldId="270"/>
            <ac:spMk id="10" creationId="{8BB56887-D0D5-4F0C-9E19-7247EB83C8B7}"/>
          </ac:spMkLst>
        </pc:spChg>
        <pc:spChg chg="add del">
          <ac:chgData name="Kathryn Littlewood" userId="49c97015-7994-4c47-bb60-212147aed1c8" providerId="ADAL" clId="{BFCE3A5E-0DAA-498A-9A06-03402DF6239C}" dt="2023-05-31T12:10:25.173" v="585" actId="26606"/>
          <ac:spMkLst>
            <pc:docMk/>
            <pc:sldMk cId="985218414" sldId="270"/>
            <ac:spMk id="12" creationId="{081E4A58-353D-44AE-B2FC-2A74E2E400F7}"/>
          </ac:spMkLst>
        </pc:spChg>
        <pc:spChg chg="add mod">
          <ac:chgData name="Kathryn Littlewood" userId="49c97015-7994-4c47-bb60-212147aed1c8" providerId="ADAL" clId="{BFCE3A5E-0DAA-498A-9A06-03402DF6239C}" dt="2023-05-31T12:25:34.361" v="1103" actId="1076"/>
          <ac:spMkLst>
            <pc:docMk/>
            <pc:sldMk cId="985218414" sldId="270"/>
            <ac:spMk id="16" creationId="{D58EB75C-A1A5-C5B1-BD1D-76588884919D}"/>
          </ac:spMkLst>
        </pc:spChg>
        <pc:spChg chg="add del mod">
          <ac:chgData name="Kathryn Littlewood" userId="49c97015-7994-4c47-bb60-212147aed1c8" providerId="ADAL" clId="{BFCE3A5E-0DAA-498A-9A06-03402DF6239C}" dt="2023-05-31T12:13:46.061" v="622"/>
          <ac:spMkLst>
            <pc:docMk/>
            <pc:sldMk cId="985218414" sldId="270"/>
            <ac:spMk id="17" creationId="{68862AEE-12A1-3C04-D7DE-4FE71CDAECA7}"/>
          </ac:spMkLst>
        </pc:spChg>
        <pc:spChg chg="add del mod">
          <ac:chgData name="Kathryn Littlewood" userId="49c97015-7994-4c47-bb60-212147aed1c8" providerId="ADAL" clId="{BFCE3A5E-0DAA-498A-9A06-03402DF6239C}" dt="2023-05-31T12:13:54.588" v="624"/>
          <ac:spMkLst>
            <pc:docMk/>
            <pc:sldMk cId="985218414" sldId="270"/>
            <ac:spMk id="18" creationId="{829F194A-5D00-99E7-63F6-22335076C2BC}"/>
          </ac:spMkLst>
        </pc:spChg>
        <pc:spChg chg="add del mod">
          <ac:chgData name="Kathryn Littlewood" userId="49c97015-7994-4c47-bb60-212147aed1c8" providerId="ADAL" clId="{BFCE3A5E-0DAA-498A-9A06-03402DF6239C}" dt="2023-05-31T12:14:03.508" v="626"/>
          <ac:spMkLst>
            <pc:docMk/>
            <pc:sldMk cId="985218414" sldId="270"/>
            <ac:spMk id="19" creationId="{845838C9-C1BC-BB00-2667-0F637FF76773}"/>
          </ac:spMkLst>
        </pc:spChg>
        <pc:spChg chg="add mod">
          <ac:chgData name="Kathryn Littlewood" userId="49c97015-7994-4c47-bb60-212147aed1c8" providerId="ADAL" clId="{BFCE3A5E-0DAA-498A-9A06-03402DF6239C}" dt="2023-05-31T12:49:32.360" v="1392" actId="1076"/>
          <ac:spMkLst>
            <pc:docMk/>
            <pc:sldMk cId="985218414" sldId="270"/>
            <ac:spMk id="20" creationId="{75C7D883-D4A0-6F3C-9B96-3D7A1CC65816}"/>
          </ac:spMkLst>
        </pc:spChg>
        <pc:spChg chg="add mod">
          <ac:chgData name="Kathryn Littlewood" userId="49c97015-7994-4c47-bb60-212147aed1c8" providerId="ADAL" clId="{BFCE3A5E-0DAA-498A-9A06-03402DF6239C}" dt="2023-05-31T12:55:11.187" v="1545" actId="1076"/>
          <ac:spMkLst>
            <pc:docMk/>
            <pc:sldMk cId="985218414" sldId="270"/>
            <ac:spMk id="21" creationId="{1F5BAB01-A71B-856F-2294-89820FBF7CB0}"/>
          </ac:spMkLst>
        </pc:spChg>
        <pc:spChg chg="add mod">
          <ac:chgData name="Kathryn Littlewood" userId="49c97015-7994-4c47-bb60-212147aed1c8" providerId="ADAL" clId="{BFCE3A5E-0DAA-498A-9A06-03402DF6239C}" dt="2023-05-31T12:29:40.526" v="1173" actId="207"/>
          <ac:spMkLst>
            <pc:docMk/>
            <pc:sldMk cId="985218414" sldId="270"/>
            <ac:spMk id="22" creationId="{91B9DA42-B5CB-5BED-0638-AA46917C01EF}"/>
          </ac:spMkLst>
        </pc:spChg>
        <pc:spChg chg="add mod">
          <ac:chgData name="Kathryn Littlewood" userId="49c97015-7994-4c47-bb60-212147aed1c8" providerId="ADAL" clId="{BFCE3A5E-0DAA-498A-9A06-03402DF6239C}" dt="2023-05-31T12:30:25.403" v="1177" actId="207"/>
          <ac:spMkLst>
            <pc:docMk/>
            <pc:sldMk cId="985218414" sldId="270"/>
            <ac:spMk id="23" creationId="{CFB77A53-E6C3-52A3-5046-E0BAAFAB8BFA}"/>
          </ac:spMkLst>
        </pc:spChg>
        <pc:spChg chg="add mod">
          <ac:chgData name="Kathryn Littlewood" userId="49c97015-7994-4c47-bb60-212147aed1c8" providerId="ADAL" clId="{BFCE3A5E-0DAA-498A-9A06-03402DF6239C}" dt="2023-05-31T12:54:08.607" v="1502"/>
          <ac:spMkLst>
            <pc:docMk/>
            <pc:sldMk cId="985218414" sldId="270"/>
            <ac:spMk id="24" creationId="{8C041B7C-B3C6-9E10-0AC0-A95496420C70}"/>
          </ac:spMkLst>
        </pc:spChg>
        <pc:spChg chg="add mod">
          <ac:chgData name="Kathryn Littlewood" userId="49c97015-7994-4c47-bb60-212147aed1c8" providerId="ADAL" clId="{BFCE3A5E-0DAA-498A-9A06-03402DF6239C}" dt="2023-05-31T12:28:29.429" v="1145" actId="207"/>
          <ac:spMkLst>
            <pc:docMk/>
            <pc:sldMk cId="985218414" sldId="270"/>
            <ac:spMk id="25" creationId="{1F4526C5-D2BA-582B-495D-2B14ED2FDDBD}"/>
          </ac:spMkLst>
        </pc:spChg>
        <pc:spChg chg="add mod">
          <ac:chgData name="Kathryn Littlewood" userId="49c97015-7994-4c47-bb60-212147aed1c8" providerId="ADAL" clId="{BFCE3A5E-0DAA-498A-9A06-03402DF6239C}" dt="2023-05-31T12:55:39.894" v="1577" actId="1076"/>
          <ac:spMkLst>
            <pc:docMk/>
            <pc:sldMk cId="985218414" sldId="270"/>
            <ac:spMk id="26" creationId="{AE42BA8D-AB89-743A-0B6E-1D33F415E6AC}"/>
          </ac:spMkLst>
        </pc:spChg>
        <pc:spChg chg="add mod">
          <ac:chgData name="Kathryn Littlewood" userId="49c97015-7994-4c47-bb60-212147aed1c8" providerId="ADAL" clId="{BFCE3A5E-0DAA-498A-9A06-03402DF6239C}" dt="2023-05-31T12:26:02.058" v="1110" actId="14100"/>
          <ac:spMkLst>
            <pc:docMk/>
            <pc:sldMk cId="985218414" sldId="270"/>
            <ac:spMk id="27" creationId="{0E23F697-A883-B93B-2707-F6AC91F935C1}"/>
          </ac:spMkLst>
        </pc:spChg>
        <pc:spChg chg="add mod">
          <ac:chgData name="Kathryn Littlewood" userId="49c97015-7994-4c47-bb60-212147aed1c8" providerId="ADAL" clId="{BFCE3A5E-0DAA-498A-9A06-03402DF6239C}" dt="2023-05-31T12:28:17.412" v="1143" actId="207"/>
          <ac:spMkLst>
            <pc:docMk/>
            <pc:sldMk cId="985218414" sldId="270"/>
            <ac:spMk id="28" creationId="{F2A7B6D1-148A-E936-2DDF-2DA8A61FB3CC}"/>
          </ac:spMkLst>
        </pc:spChg>
        <pc:spChg chg="add mod">
          <ac:chgData name="Kathryn Littlewood" userId="49c97015-7994-4c47-bb60-212147aed1c8" providerId="ADAL" clId="{BFCE3A5E-0DAA-498A-9A06-03402DF6239C}" dt="2023-05-31T12:28:23.442" v="1144" actId="207"/>
          <ac:spMkLst>
            <pc:docMk/>
            <pc:sldMk cId="985218414" sldId="270"/>
            <ac:spMk id="29" creationId="{E7DAC5FB-DAD9-92E0-10FA-1AE3FEFF720E}"/>
          </ac:spMkLst>
        </pc:spChg>
        <pc:spChg chg="add mod">
          <ac:chgData name="Kathryn Littlewood" userId="49c97015-7994-4c47-bb60-212147aed1c8" providerId="ADAL" clId="{BFCE3A5E-0DAA-498A-9A06-03402DF6239C}" dt="2023-05-31T12:26:06.570" v="1111" actId="1076"/>
          <ac:spMkLst>
            <pc:docMk/>
            <pc:sldMk cId="985218414" sldId="270"/>
            <ac:spMk id="30" creationId="{8E6071B8-005A-1275-C12A-A790F599FE42}"/>
          </ac:spMkLst>
        </pc:spChg>
        <pc:spChg chg="add mod">
          <ac:chgData name="Kathryn Littlewood" userId="49c97015-7994-4c47-bb60-212147aed1c8" providerId="ADAL" clId="{BFCE3A5E-0DAA-498A-9A06-03402DF6239C}" dt="2023-05-31T12:55:12.827" v="1546" actId="1076"/>
          <ac:spMkLst>
            <pc:docMk/>
            <pc:sldMk cId="985218414" sldId="270"/>
            <ac:spMk id="31" creationId="{8C4F145A-253A-64BD-483D-EAD1B412453E}"/>
          </ac:spMkLst>
        </pc:spChg>
        <pc:spChg chg="add del mod">
          <ac:chgData name="Kathryn Littlewood" userId="49c97015-7994-4c47-bb60-212147aed1c8" providerId="ADAL" clId="{BFCE3A5E-0DAA-498A-9A06-03402DF6239C}" dt="2023-05-31T12:20:01.061" v="876"/>
          <ac:spMkLst>
            <pc:docMk/>
            <pc:sldMk cId="985218414" sldId="270"/>
            <ac:spMk id="32" creationId="{1FF4F1DF-CD35-F98D-9213-0F85A5307A44}"/>
          </ac:spMkLst>
        </pc:spChg>
        <pc:spChg chg="add del mod">
          <ac:chgData name="Kathryn Littlewood" userId="49c97015-7994-4c47-bb60-212147aed1c8" providerId="ADAL" clId="{BFCE3A5E-0DAA-498A-9A06-03402DF6239C}" dt="2023-05-31T12:20:10.935" v="878"/>
          <ac:spMkLst>
            <pc:docMk/>
            <pc:sldMk cId="985218414" sldId="270"/>
            <ac:spMk id="33" creationId="{511F871D-8C3A-561A-2E23-2BD23FFE653B}"/>
          </ac:spMkLst>
        </pc:spChg>
        <pc:spChg chg="add mod">
          <ac:chgData name="Kathryn Littlewood" userId="49c97015-7994-4c47-bb60-212147aed1c8" providerId="ADAL" clId="{BFCE3A5E-0DAA-498A-9A06-03402DF6239C}" dt="2023-05-31T12:55:14.814" v="1547" actId="1076"/>
          <ac:spMkLst>
            <pc:docMk/>
            <pc:sldMk cId="985218414" sldId="270"/>
            <ac:spMk id="34" creationId="{B3B53B4D-E62E-4C35-F61C-19F110D3A9AD}"/>
          </ac:spMkLst>
        </pc:spChg>
        <pc:spChg chg="add mod">
          <ac:chgData name="Kathryn Littlewood" userId="49c97015-7994-4c47-bb60-212147aed1c8" providerId="ADAL" clId="{BFCE3A5E-0DAA-498A-9A06-03402DF6239C}" dt="2023-05-31T12:37:59.332" v="1251" actId="207"/>
          <ac:spMkLst>
            <pc:docMk/>
            <pc:sldMk cId="985218414" sldId="270"/>
            <ac:spMk id="35" creationId="{A6E781F7-DF9B-52AC-DD07-0823F33A1B68}"/>
          </ac:spMkLst>
        </pc:spChg>
        <pc:spChg chg="add mod">
          <ac:chgData name="Kathryn Littlewood" userId="49c97015-7994-4c47-bb60-212147aed1c8" providerId="ADAL" clId="{BFCE3A5E-0DAA-498A-9A06-03402DF6239C}" dt="2023-05-31T12:46:26.428" v="1328" actId="1076"/>
          <ac:spMkLst>
            <pc:docMk/>
            <pc:sldMk cId="985218414" sldId="270"/>
            <ac:spMk id="36" creationId="{25A3375F-A48D-8C09-F089-AA91C74D0442}"/>
          </ac:spMkLst>
        </pc:spChg>
        <pc:spChg chg="add mod">
          <ac:chgData name="Kathryn Littlewood" userId="49c97015-7994-4c47-bb60-212147aed1c8" providerId="ADAL" clId="{BFCE3A5E-0DAA-498A-9A06-03402DF6239C}" dt="2023-05-31T12:25:24.685" v="1100" actId="207"/>
          <ac:spMkLst>
            <pc:docMk/>
            <pc:sldMk cId="985218414" sldId="270"/>
            <ac:spMk id="37" creationId="{2842A790-CA11-1A15-2138-7279DAEC421F}"/>
          </ac:spMkLst>
        </pc:spChg>
        <pc:spChg chg="add mod">
          <ac:chgData name="Kathryn Littlewood" userId="49c97015-7994-4c47-bb60-212147aed1c8" providerId="ADAL" clId="{BFCE3A5E-0DAA-498A-9A06-03402DF6239C}" dt="2023-05-31T12:40:26.408" v="1275" actId="1076"/>
          <ac:spMkLst>
            <pc:docMk/>
            <pc:sldMk cId="985218414" sldId="270"/>
            <ac:spMk id="38" creationId="{58750C4F-76B3-57A3-F3DB-ACF9EEB937CE}"/>
          </ac:spMkLst>
        </pc:spChg>
        <pc:spChg chg="add mod">
          <ac:chgData name="Kathryn Littlewood" userId="49c97015-7994-4c47-bb60-212147aed1c8" providerId="ADAL" clId="{BFCE3A5E-0DAA-498A-9A06-03402DF6239C}" dt="2023-05-31T12:54:33.600" v="1505" actId="1076"/>
          <ac:spMkLst>
            <pc:docMk/>
            <pc:sldMk cId="985218414" sldId="270"/>
            <ac:spMk id="39" creationId="{3AB463E2-312C-0121-5BF6-C2C9C8310E24}"/>
          </ac:spMkLst>
        </pc:spChg>
        <pc:spChg chg="add mod">
          <ac:chgData name="Kathryn Littlewood" userId="49c97015-7994-4c47-bb60-212147aed1c8" providerId="ADAL" clId="{BFCE3A5E-0DAA-498A-9A06-03402DF6239C}" dt="2023-05-31T12:47:04.651" v="1357" actId="113"/>
          <ac:spMkLst>
            <pc:docMk/>
            <pc:sldMk cId="985218414" sldId="270"/>
            <ac:spMk id="40" creationId="{B6ECDB54-ACFC-1590-E85B-0E5CB750207A}"/>
          </ac:spMkLst>
        </pc:spChg>
        <pc:spChg chg="add del">
          <ac:chgData name="Kathryn Littlewood" userId="49c97015-7994-4c47-bb60-212147aed1c8" providerId="ADAL" clId="{BFCE3A5E-0DAA-498A-9A06-03402DF6239C}" dt="2023-05-31T12:42:27.689" v="1294" actId="11529"/>
          <ac:spMkLst>
            <pc:docMk/>
            <pc:sldMk cId="985218414" sldId="270"/>
            <ac:spMk id="71" creationId="{109689E7-A23D-9723-F847-E2F0DEEDB990}"/>
          </ac:spMkLst>
        </pc:spChg>
        <pc:spChg chg="add mod">
          <ac:chgData name="Kathryn Littlewood" userId="49c97015-7994-4c47-bb60-212147aed1c8" providerId="ADAL" clId="{BFCE3A5E-0DAA-498A-9A06-03402DF6239C}" dt="2023-05-31T12:55:56.201" v="1580" actId="14100"/>
          <ac:spMkLst>
            <pc:docMk/>
            <pc:sldMk cId="985218414" sldId="270"/>
            <ac:spMk id="90" creationId="{D5B38B47-47E4-6A22-2F41-59E07CF4CF76}"/>
          </ac:spMkLst>
        </pc:spChg>
        <pc:spChg chg="add mod">
          <ac:chgData name="Kathryn Littlewood" userId="49c97015-7994-4c47-bb60-212147aed1c8" providerId="ADAL" clId="{BFCE3A5E-0DAA-498A-9A06-03402DF6239C}" dt="2023-05-31T12:55:37.694" v="1576" actId="1076"/>
          <ac:spMkLst>
            <pc:docMk/>
            <pc:sldMk cId="985218414" sldId="270"/>
            <ac:spMk id="120" creationId="{600655A8-73AA-ABA5-57D4-A7D2F6E4F0A5}"/>
          </ac:spMkLst>
        </pc:spChg>
        <pc:spChg chg="add mod">
          <ac:chgData name="Kathryn Littlewood" userId="49c97015-7994-4c47-bb60-212147aed1c8" providerId="ADAL" clId="{BFCE3A5E-0DAA-498A-9A06-03402DF6239C}" dt="2023-05-31T12:55:16.725" v="1548" actId="1076"/>
          <ac:spMkLst>
            <pc:docMk/>
            <pc:sldMk cId="985218414" sldId="270"/>
            <ac:spMk id="121" creationId="{A5A5CBF0-DA1A-81F2-0FAB-260802A6DFCE}"/>
          </ac:spMkLst>
        </pc:spChg>
        <pc:graphicFrameChg chg="add del mod modGraphic">
          <ac:chgData name="Kathryn Littlewood" userId="49c97015-7994-4c47-bb60-212147aed1c8" providerId="ADAL" clId="{BFCE3A5E-0DAA-498A-9A06-03402DF6239C}" dt="2023-05-31T12:07:17.937" v="574"/>
          <ac:graphicFrameMkLst>
            <pc:docMk/>
            <pc:sldMk cId="985218414" sldId="270"/>
            <ac:graphicFrameMk id="6" creationId="{E82DCC21-0DAC-0A32-1F72-ADA1BA34EE52}"/>
          </ac:graphicFrameMkLst>
        </pc:graphicFrameChg>
        <pc:graphicFrameChg chg="add del modGraphic">
          <ac:chgData name="Kathryn Littlewood" userId="49c97015-7994-4c47-bb60-212147aed1c8" providerId="ADAL" clId="{BFCE3A5E-0DAA-498A-9A06-03402DF6239C}" dt="2023-05-31T12:10:24.705" v="584"/>
          <ac:graphicFrameMkLst>
            <pc:docMk/>
            <pc:sldMk cId="985218414" sldId="270"/>
            <ac:graphicFrameMk id="11" creationId="{CFB97D64-F83B-F879-1665-DB7DFFDF71F4}"/>
          </ac:graphicFrameMkLst>
        </pc:graphicFrameChg>
        <pc:cxnChg chg="add mod">
          <ac:chgData name="Kathryn Littlewood" userId="49c97015-7994-4c47-bb60-212147aed1c8" providerId="ADAL" clId="{BFCE3A5E-0DAA-498A-9A06-03402DF6239C}" dt="2023-05-31T12:49:24.330" v="1389" actId="14100"/>
          <ac:cxnSpMkLst>
            <pc:docMk/>
            <pc:sldMk cId="985218414" sldId="270"/>
            <ac:cxnSpMk id="42" creationId="{98675B52-51CB-1501-A47A-BD2474E6EFF6}"/>
          </ac:cxnSpMkLst>
        </pc:cxnChg>
        <pc:cxnChg chg="add mod">
          <ac:chgData name="Kathryn Littlewood" userId="49c97015-7994-4c47-bb60-212147aed1c8" providerId="ADAL" clId="{BFCE3A5E-0DAA-498A-9A06-03402DF6239C}" dt="2023-05-31T12:49:29.075" v="1391" actId="14100"/>
          <ac:cxnSpMkLst>
            <pc:docMk/>
            <pc:sldMk cId="985218414" sldId="270"/>
            <ac:cxnSpMk id="43" creationId="{256949A2-FA0D-B67F-E263-7267B562B3A6}"/>
          </ac:cxnSpMkLst>
        </pc:cxnChg>
        <pc:cxnChg chg="add mod">
          <ac:chgData name="Kathryn Littlewood" userId="49c97015-7994-4c47-bb60-212147aed1c8" providerId="ADAL" clId="{BFCE3A5E-0DAA-498A-9A06-03402DF6239C}" dt="2023-05-31T12:49:21.105" v="1388" actId="14100"/>
          <ac:cxnSpMkLst>
            <pc:docMk/>
            <pc:sldMk cId="985218414" sldId="270"/>
            <ac:cxnSpMk id="45" creationId="{CB2C66D6-D4BE-D185-9AE3-40FC1543012D}"/>
          </ac:cxnSpMkLst>
        </pc:cxnChg>
        <pc:cxnChg chg="add mod">
          <ac:chgData name="Kathryn Littlewood" userId="49c97015-7994-4c47-bb60-212147aed1c8" providerId="ADAL" clId="{BFCE3A5E-0DAA-498A-9A06-03402DF6239C}" dt="2023-05-31T12:48:15.729" v="1374" actId="14100"/>
          <ac:cxnSpMkLst>
            <pc:docMk/>
            <pc:sldMk cId="985218414" sldId="270"/>
            <ac:cxnSpMk id="48" creationId="{0E1391C2-83DC-BE09-E38D-7EBA2AA616CD}"/>
          </ac:cxnSpMkLst>
        </pc:cxnChg>
        <pc:cxnChg chg="add mod">
          <ac:chgData name="Kathryn Littlewood" userId="49c97015-7994-4c47-bb60-212147aed1c8" providerId="ADAL" clId="{BFCE3A5E-0DAA-498A-9A06-03402DF6239C}" dt="2023-05-31T12:39:54.595" v="1270" actId="1076"/>
          <ac:cxnSpMkLst>
            <pc:docMk/>
            <pc:sldMk cId="985218414" sldId="270"/>
            <ac:cxnSpMk id="51" creationId="{3172927F-7DBE-E311-0C8F-EFF14843EE45}"/>
          </ac:cxnSpMkLst>
        </pc:cxnChg>
        <pc:cxnChg chg="add mod">
          <ac:chgData name="Kathryn Littlewood" userId="49c97015-7994-4c47-bb60-212147aed1c8" providerId="ADAL" clId="{BFCE3A5E-0DAA-498A-9A06-03402DF6239C}" dt="2023-05-31T12:40:23.886" v="1274" actId="14100"/>
          <ac:cxnSpMkLst>
            <pc:docMk/>
            <pc:sldMk cId="985218414" sldId="270"/>
            <ac:cxnSpMk id="55" creationId="{83EFEAE7-494E-5426-B3CD-E26CE272E7E9}"/>
          </ac:cxnSpMkLst>
        </pc:cxnChg>
        <pc:cxnChg chg="add mod">
          <ac:chgData name="Kathryn Littlewood" userId="49c97015-7994-4c47-bb60-212147aed1c8" providerId="ADAL" clId="{BFCE3A5E-0DAA-498A-9A06-03402DF6239C}" dt="2023-05-31T12:40:42.716" v="1278" actId="14100"/>
          <ac:cxnSpMkLst>
            <pc:docMk/>
            <pc:sldMk cId="985218414" sldId="270"/>
            <ac:cxnSpMk id="58" creationId="{1368CE01-32AC-ACE6-798E-51AEB43E5A26}"/>
          </ac:cxnSpMkLst>
        </pc:cxnChg>
        <pc:cxnChg chg="add mod">
          <ac:chgData name="Kathryn Littlewood" userId="49c97015-7994-4c47-bb60-212147aed1c8" providerId="ADAL" clId="{BFCE3A5E-0DAA-498A-9A06-03402DF6239C}" dt="2023-05-31T12:45:54.535" v="1321" actId="14100"/>
          <ac:cxnSpMkLst>
            <pc:docMk/>
            <pc:sldMk cId="985218414" sldId="270"/>
            <ac:cxnSpMk id="61" creationId="{3F7DF0DE-F8DF-A5FD-ECDE-4F6905AB9CBF}"/>
          </ac:cxnSpMkLst>
        </pc:cxnChg>
        <pc:cxnChg chg="add mod">
          <ac:chgData name="Kathryn Littlewood" userId="49c97015-7994-4c47-bb60-212147aed1c8" providerId="ADAL" clId="{BFCE3A5E-0DAA-498A-9A06-03402DF6239C}" dt="2023-05-31T12:46:18.066" v="1326" actId="14100"/>
          <ac:cxnSpMkLst>
            <pc:docMk/>
            <pc:sldMk cId="985218414" sldId="270"/>
            <ac:cxnSpMk id="62" creationId="{66346FC0-1CCB-4945-2386-B6A188FD5FDD}"/>
          </ac:cxnSpMkLst>
        </pc:cxnChg>
        <pc:cxnChg chg="add mod">
          <ac:chgData name="Kathryn Littlewood" userId="49c97015-7994-4c47-bb60-212147aed1c8" providerId="ADAL" clId="{BFCE3A5E-0DAA-498A-9A06-03402DF6239C}" dt="2023-05-31T12:46:03.536" v="1323" actId="14100"/>
          <ac:cxnSpMkLst>
            <pc:docMk/>
            <pc:sldMk cId="985218414" sldId="270"/>
            <ac:cxnSpMk id="63" creationId="{8C52F1D5-03A5-990F-6B6B-8F794B03DE33}"/>
          </ac:cxnSpMkLst>
        </pc:cxnChg>
        <pc:cxnChg chg="add mod">
          <ac:chgData name="Kathryn Littlewood" userId="49c97015-7994-4c47-bb60-212147aed1c8" providerId="ADAL" clId="{BFCE3A5E-0DAA-498A-9A06-03402DF6239C}" dt="2023-05-31T12:43:30.471" v="1298" actId="1076"/>
          <ac:cxnSpMkLst>
            <pc:docMk/>
            <pc:sldMk cId="985218414" sldId="270"/>
            <ac:cxnSpMk id="64" creationId="{06B38AE7-C286-DE10-54FA-FAA8BC2491DB}"/>
          </ac:cxnSpMkLst>
        </pc:cxnChg>
        <pc:cxnChg chg="add mod">
          <ac:chgData name="Kathryn Littlewood" userId="49c97015-7994-4c47-bb60-212147aed1c8" providerId="ADAL" clId="{BFCE3A5E-0DAA-498A-9A06-03402DF6239C}" dt="2023-05-31T12:41:14.948" v="1288" actId="14100"/>
          <ac:cxnSpMkLst>
            <pc:docMk/>
            <pc:sldMk cId="985218414" sldId="270"/>
            <ac:cxnSpMk id="65" creationId="{B7CF9944-79A8-578B-9DEA-D165A86ED76B}"/>
          </ac:cxnSpMkLst>
        </pc:cxnChg>
        <pc:cxnChg chg="add mod">
          <ac:chgData name="Kathryn Littlewood" userId="49c97015-7994-4c47-bb60-212147aed1c8" providerId="ADAL" clId="{BFCE3A5E-0DAA-498A-9A06-03402DF6239C}" dt="2023-05-31T12:41:37.337" v="1292" actId="14100"/>
          <ac:cxnSpMkLst>
            <pc:docMk/>
            <pc:sldMk cId="985218414" sldId="270"/>
            <ac:cxnSpMk id="69" creationId="{7400FCBD-076F-0812-6667-2787D19E8668}"/>
          </ac:cxnSpMkLst>
        </pc:cxnChg>
        <pc:cxnChg chg="add mod">
          <ac:chgData name="Kathryn Littlewood" userId="49c97015-7994-4c47-bb60-212147aed1c8" providerId="ADAL" clId="{BFCE3A5E-0DAA-498A-9A06-03402DF6239C}" dt="2023-05-31T12:46:07.305" v="1324" actId="1076"/>
          <ac:cxnSpMkLst>
            <pc:docMk/>
            <pc:sldMk cId="985218414" sldId="270"/>
            <ac:cxnSpMk id="77" creationId="{81B3BFD9-18B7-5382-C8AE-916669176279}"/>
          </ac:cxnSpMkLst>
        </pc:cxnChg>
        <pc:cxnChg chg="add mod">
          <ac:chgData name="Kathryn Littlewood" userId="49c97015-7994-4c47-bb60-212147aed1c8" providerId="ADAL" clId="{BFCE3A5E-0DAA-498A-9A06-03402DF6239C}" dt="2023-05-31T12:48:07.360" v="1373" actId="14100"/>
          <ac:cxnSpMkLst>
            <pc:docMk/>
            <pc:sldMk cId="985218414" sldId="270"/>
            <ac:cxnSpMk id="91" creationId="{ED68D790-8A6F-89BB-A504-7205F4482D42}"/>
          </ac:cxnSpMkLst>
        </pc:cxnChg>
        <pc:cxnChg chg="add mod">
          <ac:chgData name="Kathryn Littlewood" userId="49c97015-7994-4c47-bb60-212147aed1c8" providerId="ADAL" clId="{BFCE3A5E-0DAA-498A-9A06-03402DF6239C}" dt="2023-05-31T12:54:38.111" v="1507" actId="1076"/>
          <ac:cxnSpMkLst>
            <pc:docMk/>
            <pc:sldMk cId="985218414" sldId="270"/>
            <ac:cxnSpMk id="92" creationId="{445EA454-D985-96B1-1874-B5BFA81DABE2}"/>
          </ac:cxnSpMkLst>
        </pc:cxnChg>
        <pc:cxnChg chg="add mod">
          <ac:chgData name="Kathryn Littlewood" userId="49c97015-7994-4c47-bb60-212147aed1c8" providerId="ADAL" clId="{BFCE3A5E-0DAA-498A-9A06-03402DF6239C}" dt="2023-05-31T12:55:22.812" v="1551" actId="14100"/>
          <ac:cxnSpMkLst>
            <pc:docMk/>
            <pc:sldMk cId="985218414" sldId="270"/>
            <ac:cxnSpMk id="93" creationId="{DA66CB3C-9A2F-DBDF-D879-F01F3AE9D174}"/>
          </ac:cxnSpMkLst>
        </pc:cxnChg>
        <pc:cxnChg chg="add mod">
          <ac:chgData name="Kathryn Littlewood" userId="49c97015-7994-4c47-bb60-212147aed1c8" providerId="ADAL" clId="{BFCE3A5E-0DAA-498A-9A06-03402DF6239C}" dt="2023-05-31T12:48:20.925" v="1375"/>
          <ac:cxnSpMkLst>
            <pc:docMk/>
            <pc:sldMk cId="985218414" sldId="270"/>
            <ac:cxnSpMk id="105" creationId="{21983066-1CE7-A633-E8C9-C32984DA21C7}"/>
          </ac:cxnSpMkLst>
        </pc:cxnChg>
        <pc:cxnChg chg="add mod">
          <ac:chgData name="Kathryn Littlewood" userId="49c97015-7994-4c47-bb60-212147aed1c8" providerId="ADAL" clId="{BFCE3A5E-0DAA-498A-9A06-03402DF6239C}" dt="2023-05-31T12:48:48.453" v="1381" actId="14100"/>
          <ac:cxnSpMkLst>
            <pc:docMk/>
            <pc:sldMk cId="985218414" sldId="270"/>
            <ac:cxnSpMk id="106" creationId="{BFF0F49C-A8A5-E1CD-A630-712575590EE0}"/>
          </ac:cxnSpMkLst>
        </pc:cxnChg>
        <pc:cxnChg chg="add mod">
          <ac:chgData name="Kathryn Littlewood" userId="49c97015-7994-4c47-bb60-212147aed1c8" providerId="ADAL" clId="{BFCE3A5E-0DAA-498A-9A06-03402DF6239C}" dt="2023-05-31T12:49:06.615" v="1386" actId="14100"/>
          <ac:cxnSpMkLst>
            <pc:docMk/>
            <pc:sldMk cId="985218414" sldId="270"/>
            <ac:cxnSpMk id="111" creationId="{48E16A2A-5EE3-985C-569B-C5AF328C463A}"/>
          </ac:cxnSpMkLst>
        </pc:cxnChg>
      </pc:sldChg>
      <pc:sldChg chg="new del">
        <pc:chgData name="Kathryn Littlewood" userId="49c97015-7994-4c47-bb60-212147aed1c8" providerId="ADAL" clId="{BFCE3A5E-0DAA-498A-9A06-03402DF6239C}" dt="2023-05-31T12:03:11.898" v="564" actId="2696"/>
        <pc:sldMkLst>
          <pc:docMk/>
          <pc:sldMk cId="3288551287" sldId="270"/>
        </pc:sldMkLst>
      </pc:sldChg>
      <pc:sldChg chg="del delDesignElem">
        <pc:chgData name="Kathryn Littlewood" userId="49c97015-7994-4c47-bb60-212147aed1c8" providerId="ADAL" clId="{BFCE3A5E-0DAA-498A-9A06-03402DF6239C}" dt="2023-05-31T12:03:08.482" v="563" actId="2696"/>
        <pc:sldMkLst>
          <pc:docMk/>
          <pc:sldMk cId="1286303096" sldId="271"/>
        </pc:sldMkLst>
      </pc:sldChg>
      <pc:sldChg chg="addSp modSp new del mod setBg">
        <pc:chgData name="Kathryn Littlewood" userId="49c97015-7994-4c47-bb60-212147aed1c8" providerId="ADAL" clId="{BFCE3A5E-0DAA-498A-9A06-03402DF6239C}" dt="2023-05-31T15:16:41.369" v="1817" actId="2696"/>
        <pc:sldMkLst>
          <pc:docMk/>
          <pc:sldMk cId="2189212389" sldId="271"/>
        </pc:sldMkLst>
        <pc:spChg chg="add mod">
          <ac:chgData name="Kathryn Littlewood" userId="49c97015-7994-4c47-bb60-212147aed1c8" providerId="ADAL" clId="{BFCE3A5E-0DAA-498A-9A06-03402DF6239C}" dt="2023-05-31T15:11:49.742" v="1697" actId="1076"/>
          <ac:spMkLst>
            <pc:docMk/>
            <pc:sldMk cId="2189212389" sldId="271"/>
            <ac:spMk id="2" creationId="{1E5ACEB8-1FFA-3616-AE67-E6F9F483F2AF}"/>
          </ac:spMkLst>
        </pc:spChg>
        <pc:spChg chg="add mod">
          <ac:chgData name="Kathryn Littlewood" userId="49c97015-7994-4c47-bb60-212147aed1c8" providerId="ADAL" clId="{BFCE3A5E-0DAA-498A-9A06-03402DF6239C}" dt="2023-05-31T12:53:29.524" v="1500" actId="26606"/>
          <ac:spMkLst>
            <pc:docMk/>
            <pc:sldMk cId="2189212389" sldId="271"/>
            <ac:spMk id="3" creationId="{CB519E0F-D70B-75FA-135B-4870C4E218DA}"/>
          </ac:spMkLst>
        </pc:spChg>
        <pc:spChg chg="add mod">
          <ac:chgData name="Kathryn Littlewood" userId="49c97015-7994-4c47-bb60-212147aed1c8" providerId="ADAL" clId="{BFCE3A5E-0DAA-498A-9A06-03402DF6239C}" dt="2023-05-31T12:53:29.524" v="1500" actId="26606"/>
          <ac:spMkLst>
            <pc:docMk/>
            <pc:sldMk cId="2189212389" sldId="271"/>
            <ac:spMk id="4" creationId="{F6C0AE7E-4B56-4261-CEBD-2DA5CCCD1374}"/>
          </ac:spMkLst>
        </pc:spChg>
        <pc:spChg chg="add mod">
          <ac:chgData name="Kathryn Littlewood" userId="49c97015-7994-4c47-bb60-212147aed1c8" providerId="ADAL" clId="{BFCE3A5E-0DAA-498A-9A06-03402DF6239C}" dt="2023-05-31T12:53:29.524" v="1500" actId="26606"/>
          <ac:spMkLst>
            <pc:docMk/>
            <pc:sldMk cId="2189212389" sldId="271"/>
            <ac:spMk id="5" creationId="{628CCFB4-1C49-27B7-46AD-4C6F7AA2C777}"/>
          </ac:spMkLst>
        </pc:spChg>
        <pc:spChg chg="add mod">
          <ac:chgData name="Kathryn Littlewood" userId="49c97015-7994-4c47-bb60-212147aed1c8" providerId="ADAL" clId="{BFCE3A5E-0DAA-498A-9A06-03402DF6239C}" dt="2023-05-31T12:53:29.524" v="1500" actId="26606"/>
          <ac:spMkLst>
            <pc:docMk/>
            <pc:sldMk cId="2189212389" sldId="271"/>
            <ac:spMk id="6" creationId="{34625CB1-02EE-C477-A9DE-9E5D03A361F7}"/>
          </ac:spMkLst>
        </pc:spChg>
        <pc:spChg chg="add mod">
          <ac:chgData name="Kathryn Littlewood" userId="49c97015-7994-4c47-bb60-212147aed1c8" providerId="ADAL" clId="{BFCE3A5E-0DAA-498A-9A06-03402DF6239C}" dt="2023-05-31T15:12:00.491" v="1698" actId="1076"/>
          <ac:spMkLst>
            <pc:docMk/>
            <pc:sldMk cId="2189212389" sldId="271"/>
            <ac:spMk id="7" creationId="{736890F2-CEBC-FB4B-655A-776346265854}"/>
          </ac:spMkLst>
        </pc:spChg>
        <pc:spChg chg="add">
          <ac:chgData name="Kathryn Littlewood" userId="49c97015-7994-4c47-bb60-212147aed1c8" providerId="ADAL" clId="{BFCE3A5E-0DAA-498A-9A06-03402DF6239C}" dt="2023-05-31T12:53:29.524" v="1500" actId="26606"/>
          <ac:spMkLst>
            <pc:docMk/>
            <pc:sldMk cId="2189212389" sldId="271"/>
            <ac:spMk id="13" creationId="{01D0AF59-99C3-4251-AB9A-C966C6AD4400}"/>
          </ac:spMkLst>
        </pc:spChg>
        <pc:spChg chg="add">
          <ac:chgData name="Kathryn Littlewood" userId="49c97015-7994-4c47-bb60-212147aed1c8" providerId="ADAL" clId="{BFCE3A5E-0DAA-498A-9A06-03402DF6239C}" dt="2023-05-31T12:53:29.524" v="1500" actId="26606"/>
          <ac:spMkLst>
            <pc:docMk/>
            <pc:sldMk cId="2189212389" sldId="271"/>
            <ac:spMk id="15" creationId="{1855405F-37A2-4869-9154-F8BE3BECE6C3}"/>
          </ac:spMkLst>
        </pc:spChg>
      </pc:sldChg>
      <pc:sldChg chg="del delDesignElem">
        <pc:chgData name="Kathryn Littlewood" userId="49c97015-7994-4c47-bb60-212147aed1c8" providerId="ADAL" clId="{BFCE3A5E-0DAA-498A-9A06-03402DF6239C}" dt="2023-05-31T13:00:24.546" v="1646" actId="47"/>
        <pc:sldMkLst>
          <pc:docMk/>
          <pc:sldMk cId="1206990605" sldId="272"/>
        </pc:sldMkLst>
      </pc:sldChg>
      <pc:sldChg chg="addSp delSp add del setBg delDesignElem">
        <pc:chgData name="Kathryn Littlewood" userId="49c97015-7994-4c47-bb60-212147aed1c8" providerId="ADAL" clId="{BFCE3A5E-0DAA-498A-9A06-03402DF6239C}" dt="2023-05-31T12:51:45.559" v="1398"/>
        <pc:sldMkLst>
          <pc:docMk/>
          <pc:sldMk cId="366369677" sldId="273"/>
        </pc:sldMkLst>
        <pc:spChg chg="add del">
          <ac:chgData name="Kathryn Littlewood" userId="49c97015-7994-4c47-bb60-212147aed1c8" providerId="ADAL" clId="{BFCE3A5E-0DAA-498A-9A06-03402DF6239C}" dt="2023-05-31T12:51:45.559" v="1398"/>
          <ac:spMkLst>
            <pc:docMk/>
            <pc:sldMk cId="366369677" sldId="273"/>
            <ac:spMk id="10" creationId="{442DA8B8-94A2-45D6-976E-910B4828D25A}"/>
          </ac:spMkLst>
        </pc:spChg>
        <pc:spChg chg="add del">
          <ac:chgData name="Kathryn Littlewood" userId="49c97015-7994-4c47-bb60-212147aed1c8" providerId="ADAL" clId="{BFCE3A5E-0DAA-498A-9A06-03402DF6239C}" dt="2023-05-31T12:51:45.559" v="1398"/>
          <ac:spMkLst>
            <pc:docMk/>
            <pc:sldMk cId="366369677" sldId="273"/>
            <ac:spMk id="12" creationId="{07062BB1-E215-424E-80C4-7E1CF179A357}"/>
          </ac:spMkLst>
        </pc:spChg>
        <pc:spChg chg="add del">
          <ac:chgData name="Kathryn Littlewood" userId="49c97015-7994-4c47-bb60-212147aed1c8" providerId="ADAL" clId="{BFCE3A5E-0DAA-498A-9A06-03402DF6239C}" dt="2023-05-31T12:51:45.559" v="1398"/>
          <ac:spMkLst>
            <pc:docMk/>
            <pc:sldMk cId="366369677" sldId="273"/>
            <ac:spMk id="14" creationId="{6FD0FBFA-B43E-40C1-A6E4-B88234171E7A}"/>
          </ac:spMkLst>
        </pc:spChg>
        <pc:spChg chg="add del">
          <ac:chgData name="Kathryn Littlewood" userId="49c97015-7994-4c47-bb60-212147aed1c8" providerId="ADAL" clId="{BFCE3A5E-0DAA-498A-9A06-03402DF6239C}" dt="2023-05-31T12:51:45.559" v="1398"/>
          <ac:spMkLst>
            <pc:docMk/>
            <pc:sldMk cId="366369677" sldId="273"/>
            <ac:spMk id="16" creationId="{B368E167-B2D7-4904-BB6B-AE0486A2C6F8}"/>
          </ac:spMkLst>
        </pc:spChg>
        <pc:spChg chg="add del">
          <ac:chgData name="Kathryn Littlewood" userId="49c97015-7994-4c47-bb60-212147aed1c8" providerId="ADAL" clId="{BFCE3A5E-0DAA-498A-9A06-03402DF6239C}" dt="2023-05-31T12:51:45.559" v="1398"/>
          <ac:spMkLst>
            <pc:docMk/>
            <pc:sldMk cId="366369677" sldId="273"/>
            <ac:spMk id="18" creationId="{E5EBF8F5-ABE5-4029-A8FC-4E32622D70A6}"/>
          </ac:spMkLst>
        </pc:spChg>
        <pc:spChg chg="add del">
          <ac:chgData name="Kathryn Littlewood" userId="49c97015-7994-4c47-bb60-212147aed1c8" providerId="ADAL" clId="{BFCE3A5E-0DAA-498A-9A06-03402DF6239C}" dt="2023-05-31T12:51:45.559" v="1398"/>
          <ac:spMkLst>
            <pc:docMk/>
            <pc:sldMk cId="366369677" sldId="273"/>
            <ac:spMk id="20" creationId="{33E49524-66B4-4DB0-AD09-DC8B9874E1B3}"/>
          </ac:spMkLst>
        </pc:spChg>
        <pc:spChg chg="add del">
          <ac:chgData name="Kathryn Littlewood" userId="49c97015-7994-4c47-bb60-212147aed1c8" providerId="ADAL" clId="{BFCE3A5E-0DAA-498A-9A06-03402DF6239C}" dt="2023-05-31T12:51:45.559" v="1398"/>
          <ac:spMkLst>
            <pc:docMk/>
            <pc:sldMk cId="366369677" sldId="273"/>
            <ac:spMk id="22" creationId="{70A21480-D93D-46BE-9A94-B5A80469DF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5A01EC-01D6-4C80-8740-4AC51BDE8A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98DB43-BBA9-4F09-B88E-BA7D3D1D2C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70FD6-0B22-46D7-A289-67848CFA8572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B3CB8-FE98-4957-A93A-CBA521AC0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01C25-0500-4E42-9F26-6C903B9E57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45BF1-C643-473F-BACE-61F88EFE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643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6F773-9358-4A56-9947-E4ACEAB6F8DC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9D8CF-2141-48E4-8A3C-665631ABE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08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FB17-04E1-4936-9D8A-1BDB483B13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7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FD0B-A166-4D37-B113-838464D1A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4382"/>
            <a:ext cx="9144000" cy="17439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F55CE-308A-43BA-81BA-EC8E734A0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041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084A1-29A6-4D1C-97C0-D58DB170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7645" y="6489555"/>
            <a:ext cx="7079901" cy="28965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34E20-9355-4BDB-B2D4-789B5BB8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04E-F032-4D24-93FA-0A75111663E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Disability Sheffield - Centre for Independent Living">
            <a:extLst>
              <a:ext uri="{FF2B5EF4-FFF2-40B4-BE49-F238E27FC236}">
                <a16:creationId xmlns:a16="http://schemas.microsoft.com/office/drawing/2014/main" id="{247D1D5E-76F5-4096-ABAF-713E5FDAE0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80" y="260434"/>
            <a:ext cx="3276108" cy="16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0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D314-3DA2-414A-A316-5E01F96B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62601-BDD6-46E4-A216-0C1E07710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8C75A-BE28-4D24-A7CF-ED6AD8F4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CE7FA-4E58-4E7F-9ACF-1A7304F1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04E-F032-4D24-93FA-0A7511166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59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AB353C-2388-4845-BBC3-3B2E3FED0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372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B1E57-9883-4357-B0CF-CF096C68D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3726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6D7E9-1DBA-4AAD-AF5B-653F6851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DAA4D-22D3-48AF-B7DF-2D5D1C66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04E-F032-4D24-93FA-0A7511166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8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FD0B-A166-4D37-B113-838464D1A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2922"/>
            <a:ext cx="9144000" cy="23954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F55CE-308A-43BA-81BA-EC8E734A0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041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084A1-29A6-4D1C-97C0-D58DB170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7645" y="6489555"/>
            <a:ext cx="7079901" cy="28965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34E20-9355-4BDB-B2D4-789B5BB8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04E-F032-4D24-93FA-0A75111663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27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FFAA-AE98-4271-9431-E5AF8811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2E6C-5B10-45BC-8708-FDCAB59E9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74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3CFCE-DE06-435C-9812-AF06EA6E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2BEE3-C363-429F-912A-29EAA42D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04E-F032-4D24-93FA-0A7511166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8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5973-A2DB-4268-A973-E8BAAD80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133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966C8-A9C1-41BA-AD44-1879C8DC4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30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D16E6-FD5E-4A66-B022-5912A625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6CE7A-E970-4750-9726-6638C370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04E-F032-4D24-93FA-0A7511166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17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0869-6138-41A7-B8E0-64AD33A4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01705-19A2-4284-9695-992197767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045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8D8E2-BE62-48FD-97CA-EC3D4A71F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5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41948-10BA-42A3-A380-55F979B0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BD1BD-E15D-410B-837C-310368FC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04E-F032-4D24-93FA-0A7511166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5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4C74-EB94-4412-A4FD-8014033C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B415C-484D-4DF7-984D-C1A6F3422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E130D-4370-4243-84E4-49849C57E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38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C5BF1-60A7-450B-B68C-768BB552A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3DA75-C91D-4C54-BE19-65D37CD28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38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696F9D-50D0-4493-B414-0D86774B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76805F-39C1-46AA-A09F-2667DA35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04E-F032-4D24-93FA-0A7511166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33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F0753-76D8-4FFE-B277-718C3BA4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FD884-F99C-42E2-B453-BD5B14EE1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3AA21-4F15-40C8-BD3E-3CE9EE5B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04E-F032-4D24-93FA-0A7511166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40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C923C9-DBA6-4E06-A97D-A494E55B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DA831-DC4C-4482-A202-3BE82CA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04E-F032-4D24-93FA-0A7511166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1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1F4E-E0C3-4A25-A5DC-7485D749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FA2A4-0928-4387-B6CB-AF804E9FE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C16EF-D9FD-47FC-A89B-1E17C1737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29067-E775-4BF2-A058-F6852170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4755-6F99-47BB-9978-DD464CB0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04E-F032-4D24-93FA-0A7511166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0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86F6-8B83-48E1-BE34-BC33F2C0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4A149-B456-40BA-B4AF-BF92F54D9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12B28-285E-4B2D-913A-FD2F0554D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3919A-5943-4BFA-9A9B-92A7C553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DFAAD-FEBD-4366-A285-F7724455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04E-F032-4D24-93FA-0A7511166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33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661B8B-68D8-4641-8E01-C12F9B0B299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8076"/>
            <a:ext cx="12192000" cy="1016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93525-6A89-4820-975E-1F71B7FE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1832C-6A94-4BDB-86D1-100BA254B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9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EB4E8-4EF0-445C-8A93-DB04EDEBE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020" y="6491061"/>
            <a:ext cx="7079901" cy="289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B18DC-B970-43E2-9E0C-4B7E85396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91062"/>
            <a:ext cx="1041618" cy="289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941004E-F032-4D24-93FA-0A75111663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39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081CC05-D7E9-9888-ADD3-832A82F54FF3}"/>
              </a:ext>
            </a:extLst>
          </p:cNvPr>
          <p:cNvSpPr/>
          <p:nvPr/>
        </p:nvSpPr>
        <p:spPr>
          <a:xfrm>
            <a:off x="1528839" y="477998"/>
            <a:ext cx="2573865" cy="2545811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39329E-75A6-5FC1-CD02-D9A2EF295661}"/>
              </a:ext>
            </a:extLst>
          </p:cNvPr>
          <p:cNvSpPr/>
          <p:nvPr/>
        </p:nvSpPr>
        <p:spPr>
          <a:xfrm>
            <a:off x="3493008" y="955996"/>
            <a:ext cx="10304844" cy="768508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31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2AD5F-1D50-74DF-9D3F-4F2DE932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" b="1" dirty="0">
                <a:solidFill>
                  <a:schemeClr val="bg1"/>
                </a:solidFill>
              </a:rPr>
              <a:t>Who are Sheffield voices?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AC3E-0BE1-5A76-E28F-8B9C313B5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GB" sz="4400" b="1" dirty="0">
                <a:solidFill>
                  <a:srgbClr val="00B050"/>
                </a:solidFill>
              </a:rPr>
              <a:t>History</a:t>
            </a:r>
          </a:p>
          <a:p>
            <a:pPr marL="0" indent="0">
              <a:spcBef>
                <a:spcPts val="0"/>
              </a:spcBef>
              <a:buNone/>
            </a:pPr>
            <a:endParaRPr lang="en-GB" sz="44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en-GB" sz="4400" b="1" dirty="0">
                <a:solidFill>
                  <a:srgbClr val="00B050"/>
                </a:solidFill>
              </a:rPr>
              <a:t>What are we about</a:t>
            </a:r>
          </a:p>
          <a:p>
            <a:pPr marL="0" indent="0">
              <a:spcBef>
                <a:spcPts val="0"/>
              </a:spcBef>
              <a:buNone/>
            </a:pPr>
            <a:endParaRPr lang="en-GB" sz="44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en-GB" sz="4400" b="1" dirty="0">
                <a:solidFill>
                  <a:srgbClr val="00B050"/>
                </a:solidFill>
              </a:rPr>
              <a:t>Who, where, when</a:t>
            </a:r>
          </a:p>
          <a:p>
            <a:pPr marL="0" indent="0">
              <a:spcBef>
                <a:spcPts val="0"/>
              </a:spcBef>
              <a:buNone/>
            </a:pPr>
            <a:endParaRPr lang="en-GB" sz="44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en-GB" sz="4400" b="1" dirty="0">
                <a:solidFill>
                  <a:srgbClr val="00B050"/>
                </a:solidFill>
              </a:rPr>
              <a:t>Other stuff we do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64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08920-DEBF-4A23-B3A4-DCC7604B9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87" y="1001792"/>
            <a:ext cx="2509167" cy="224120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rgbClr val="00B050"/>
                </a:solidFill>
                <a:latin typeface="Century Gothic" panose="020B0502020202020204" pitchFamily="34" charset="0"/>
              </a:rPr>
              <a:t>Our staff!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50684-44F4-42B6-BC4C-F3BC3DEA3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6218" y="1001792"/>
            <a:ext cx="6599899" cy="3385907"/>
          </a:xfrm>
        </p:spPr>
        <p:txBody>
          <a:bodyPr>
            <a:normAutofit/>
          </a:bodyPr>
          <a:lstStyle/>
          <a:p>
            <a:pPr algn="l"/>
            <a:endParaRPr lang="en-US" sz="3200" u="sng" dirty="0">
              <a:latin typeface="Century Gothic" panose="020B0502020202020204" pitchFamily="34" charset="0"/>
            </a:endParaRP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GB" sz="2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06762C-2A8B-6404-4E66-56223E8F091F}"/>
              </a:ext>
            </a:extLst>
          </p:cNvPr>
          <p:cNvSpPr/>
          <p:nvPr/>
        </p:nvSpPr>
        <p:spPr>
          <a:xfrm>
            <a:off x="3237914" y="441647"/>
            <a:ext cx="2248112" cy="2250097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Kathryn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74601B-005C-4C2D-816D-9155C36A305E}"/>
              </a:ext>
            </a:extLst>
          </p:cNvPr>
          <p:cNvSpPr/>
          <p:nvPr/>
        </p:nvSpPr>
        <p:spPr>
          <a:xfrm>
            <a:off x="7366804" y="232483"/>
            <a:ext cx="2248112" cy="229099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Kelly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702BFA-F129-8FE6-4C5C-B794D340232A}"/>
              </a:ext>
            </a:extLst>
          </p:cNvPr>
          <p:cNvSpPr/>
          <p:nvPr/>
        </p:nvSpPr>
        <p:spPr>
          <a:xfrm>
            <a:off x="8537346" y="4617953"/>
            <a:ext cx="2350520" cy="21999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lvl="0" algn="l" rtl="0">
              <a:spcBef>
                <a:spcPts val="1200"/>
              </a:spcBef>
              <a:spcAft>
                <a:spcPts val="0"/>
              </a:spcAft>
              <a:buSzPct val="100000"/>
            </a:pPr>
            <a:r>
              <a:rPr lang="en-GB" sz="7200" dirty="0"/>
              <a:t>  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73BD17-347D-815F-C6D7-37F1626158CE}"/>
              </a:ext>
            </a:extLst>
          </p:cNvPr>
          <p:cNvSpPr/>
          <p:nvPr/>
        </p:nvSpPr>
        <p:spPr>
          <a:xfrm>
            <a:off x="3643476" y="2645594"/>
            <a:ext cx="5305641" cy="2977256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Ambassadors</a:t>
            </a:r>
            <a:r>
              <a:rPr lang="en-GB" dirty="0"/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4FCA67-42E4-5CD7-10D9-3C1032FEC553}"/>
              </a:ext>
            </a:extLst>
          </p:cNvPr>
          <p:cNvSpPr/>
          <p:nvPr/>
        </p:nvSpPr>
        <p:spPr>
          <a:xfrm>
            <a:off x="9111177" y="1979624"/>
            <a:ext cx="2725731" cy="2583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Volunteers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Andrew, Elena, Cathy and Gill 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193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5A44C-0DDA-EA5F-32E2-BA3266BF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EC79A-0889-85F7-B47E-C500C8BDB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85000" lnSpcReduction="10000"/>
          </a:bodyPr>
          <a:lstStyle/>
          <a:p>
            <a:pPr marL="0" lvl="0" indent="0">
              <a:spcBef>
                <a:spcPts val="0"/>
              </a:spcBef>
              <a:buSzPts val="1100"/>
              <a:buNone/>
            </a:pPr>
            <a:r>
              <a:rPr lang="en-GB" sz="4000" b="1" dirty="0"/>
              <a:t>Tuesday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4000" dirty="0"/>
              <a:t>Easy read group 9.30- 10.30 Self Advocacy Meeting 10.45-12pm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4000" b="1" dirty="0"/>
              <a:t>Wednesday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4000" dirty="0"/>
              <a:t>The Big Voice Drama Group 2-4pm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4000" dirty="0"/>
              <a:t>Social night 7-8pm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4000" b="1" dirty="0"/>
              <a:t>Thursday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4000" dirty="0"/>
              <a:t>In person self-advocacy meet10-12pm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4000" dirty="0"/>
              <a:t>LGBTQ+ Inclusive Cafe 3-5pm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4000" b="1" dirty="0"/>
              <a:t>Friday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4000" dirty="0"/>
              <a:t>Magic Pen online writing group 2-3pm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sz="4000" dirty="0"/>
              <a:t>The 'Art of voice' art group 2-4pm</a:t>
            </a:r>
          </a:p>
          <a:p>
            <a:pPr marL="0" indent="0">
              <a:buNone/>
            </a:pP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1B6DD-92DF-380F-01F3-681161E61596}"/>
              </a:ext>
            </a:extLst>
          </p:cNvPr>
          <p:cNvSpPr txBox="1"/>
          <p:nvPr/>
        </p:nvSpPr>
        <p:spPr>
          <a:xfrm>
            <a:off x="402336" y="1531620"/>
            <a:ext cx="301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Our day to day business </a:t>
            </a:r>
            <a:endParaRPr lang="en-US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D44C6-5DC5-4842-B66A-9252FC95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What is We Speak You Listen?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2203-906B-D221-1855-92A6C6938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endParaRPr lang="en-GB" sz="7200" b="1" dirty="0"/>
          </a:p>
          <a:p>
            <a:pPr marL="0" indent="0">
              <a:buNone/>
            </a:pPr>
            <a:endParaRPr lang="en-GB" sz="72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75ACCA-499C-7530-B96B-3CC9470B2E3D}"/>
              </a:ext>
            </a:extLst>
          </p:cNvPr>
          <p:cNvSpPr/>
          <p:nvPr/>
        </p:nvSpPr>
        <p:spPr>
          <a:xfrm>
            <a:off x="4641599" y="772667"/>
            <a:ext cx="2991546" cy="225466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3EA1A2-721B-4280-558D-8BF98A6D2C4F}"/>
              </a:ext>
            </a:extLst>
          </p:cNvPr>
          <p:cNvSpPr/>
          <p:nvPr/>
        </p:nvSpPr>
        <p:spPr>
          <a:xfrm>
            <a:off x="8150266" y="3346418"/>
            <a:ext cx="3046561" cy="217655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5D6587-BED0-91B3-4F9D-7657F9A008D8}"/>
              </a:ext>
            </a:extLst>
          </p:cNvPr>
          <p:cNvSpPr/>
          <p:nvPr/>
        </p:nvSpPr>
        <p:spPr>
          <a:xfrm>
            <a:off x="4608576" y="3346418"/>
            <a:ext cx="3150107" cy="225466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F4F7DA-5133-A25A-0891-8B20CB3250AB}"/>
              </a:ext>
            </a:extLst>
          </p:cNvPr>
          <p:cNvSpPr/>
          <p:nvPr/>
        </p:nvSpPr>
        <p:spPr>
          <a:xfrm>
            <a:off x="8053583" y="752633"/>
            <a:ext cx="2991546" cy="226564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0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8EB75C-A1A5-C5B1-BD1D-76588884919D}"/>
              </a:ext>
            </a:extLst>
          </p:cNvPr>
          <p:cNvSpPr/>
          <p:nvPr/>
        </p:nvSpPr>
        <p:spPr>
          <a:xfrm>
            <a:off x="301860" y="869376"/>
            <a:ext cx="2359152" cy="1339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Commissioned Services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5C7D883-D4A0-6F3C-9B96-3D7A1CC65816}"/>
              </a:ext>
            </a:extLst>
          </p:cNvPr>
          <p:cNvSpPr/>
          <p:nvPr/>
        </p:nvSpPr>
        <p:spPr>
          <a:xfrm>
            <a:off x="4499919" y="1721141"/>
            <a:ext cx="2226564" cy="12618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Grant Funded Projects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F5BAB01-A71B-856F-2294-89820FBF7CB0}"/>
              </a:ext>
            </a:extLst>
          </p:cNvPr>
          <p:cNvSpPr/>
          <p:nvPr/>
        </p:nvSpPr>
        <p:spPr>
          <a:xfrm>
            <a:off x="10792197" y="1435498"/>
            <a:ext cx="1354358" cy="9716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Peer projects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B9DA42-B5CB-5BED-0638-AA46917C01EF}"/>
              </a:ext>
            </a:extLst>
          </p:cNvPr>
          <p:cNvSpPr/>
          <p:nvPr/>
        </p:nvSpPr>
        <p:spPr>
          <a:xfrm>
            <a:off x="8701968" y="715680"/>
            <a:ext cx="2226564" cy="12618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Earned monies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B77A53-E6C3-52A3-5046-E0BAAFAB8BFA}"/>
              </a:ext>
            </a:extLst>
          </p:cNvPr>
          <p:cNvSpPr/>
          <p:nvPr/>
        </p:nvSpPr>
        <p:spPr>
          <a:xfrm>
            <a:off x="7761609" y="1820402"/>
            <a:ext cx="1333605" cy="12618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Easy Read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C041B7C-B3C6-9E10-0AC0-A95496420C70}"/>
              </a:ext>
            </a:extLst>
          </p:cNvPr>
          <p:cNvSpPr/>
          <p:nvPr/>
        </p:nvSpPr>
        <p:spPr>
          <a:xfrm>
            <a:off x="93823" y="2247871"/>
            <a:ext cx="1367097" cy="1261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SCC Strategy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4526C5-D2BA-582B-495D-2B14ED2FDDBD}"/>
              </a:ext>
            </a:extLst>
          </p:cNvPr>
          <p:cNvSpPr/>
          <p:nvPr/>
        </p:nvSpPr>
        <p:spPr>
          <a:xfrm>
            <a:off x="6597579" y="2801494"/>
            <a:ext cx="1251204" cy="12618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Mate Crime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42BA8D-AB89-743A-0B6E-1D33F415E6AC}"/>
              </a:ext>
            </a:extLst>
          </p:cNvPr>
          <p:cNvSpPr/>
          <p:nvPr/>
        </p:nvSpPr>
        <p:spPr>
          <a:xfrm>
            <a:off x="7842566" y="3258215"/>
            <a:ext cx="1912178" cy="11347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Ambassador earnings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E23F697-A883-B93B-2707-F6AC91F935C1}"/>
              </a:ext>
            </a:extLst>
          </p:cNvPr>
          <p:cNvSpPr/>
          <p:nvPr/>
        </p:nvSpPr>
        <p:spPr>
          <a:xfrm>
            <a:off x="2558331" y="1977552"/>
            <a:ext cx="1144159" cy="1185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Firshill</a:t>
            </a:r>
            <a:r>
              <a:rPr lang="en-GB" dirty="0"/>
              <a:t>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2A7B6D1-148A-E936-2DDF-2DA8A61FB3CC}"/>
              </a:ext>
            </a:extLst>
          </p:cNvPr>
          <p:cNvSpPr/>
          <p:nvPr/>
        </p:nvSpPr>
        <p:spPr>
          <a:xfrm>
            <a:off x="3700936" y="2792837"/>
            <a:ext cx="1251204" cy="12618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MSE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DAC5FB-DAD9-92E0-10FA-1AE3FEFF720E}"/>
              </a:ext>
            </a:extLst>
          </p:cNvPr>
          <p:cNvSpPr/>
          <p:nvPr/>
        </p:nvSpPr>
        <p:spPr>
          <a:xfrm>
            <a:off x="5171898" y="3293825"/>
            <a:ext cx="1251204" cy="12618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Art Group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E6071B8-005A-1275-C12A-A790F599FE42}"/>
              </a:ext>
            </a:extLst>
          </p:cNvPr>
          <p:cNvSpPr/>
          <p:nvPr/>
        </p:nvSpPr>
        <p:spPr>
          <a:xfrm>
            <a:off x="1348538" y="2852123"/>
            <a:ext cx="1367097" cy="1261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SHSC Strategy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C4F145A-253A-64BD-483D-EAD1B412453E}"/>
              </a:ext>
            </a:extLst>
          </p:cNvPr>
          <p:cNvSpPr/>
          <p:nvPr/>
        </p:nvSpPr>
        <p:spPr>
          <a:xfrm>
            <a:off x="9561252" y="2003135"/>
            <a:ext cx="1308611" cy="11347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Enactus 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B3B53B4D-E62E-4C35-F61C-19F110D3A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9376" y="2558119"/>
            <a:ext cx="1354358" cy="107369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GB" dirty="0"/>
              <a:t>Films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6E781F7-DF9B-52AC-DD07-0823F33A1B68}"/>
              </a:ext>
            </a:extLst>
          </p:cNvPr>
          <p:cNvSpPr/>
          <p:nvPr/>
        </p:nvSpPr>
        <p:spPr>
          <a:xfrm>
            <a:off x="2419497" y="3818218"/>
            <a:ext cx="1367097" cy="126187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About Me?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5A3375F-A48D-8C09-F089-AA91C74D0442}"/>
              </a:ext>
            </a:extLst>
          </p:cNvPr>
          <p:cNvSpPr/>
          <p:nvPr/>
        </p:nvSpPr>
        <p:spPr>
          <a:xfrm>
            <a:off x="1819025" y="5288324"/>
            <a:ext cx="1954701" cy="1353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Humanising Healthcare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42A790-CA11-1A15-2138-7279DAEC421F}"/>
              </a:ext>
            </a:extLst>
          </p:cNvPr>
          <p:cNvSpPr/>
          <p:nvPr/>
        </p:nvSpPr>
        <p:spPr>
          <a:xfrm>
            <a:off x="4485023" y="88528"/>
            <a:ext cx="2359152" cy="13395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Sheffield Voices Core Group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8750C4F-76B3-57A3-F3DB-ACF9EEB937CE}"/>
              </a:ext>
            </a:extLst>
          </p:cNvPr>
          <p:cNvSpPr/>
          <p:nvPr/>
        </p:nvSpPr>
        <p:spPr>
          <a:xfrm>
            <a:off x="3841147" y="4886539"/>
            <a:ext cx="2128748" cy="12618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Collaborative Conversations 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B463E2-312C-0121-5BF6-C2C9C8310E24}"/>
              </a:ext>
            </a:extLst>
          </p:cNvPr>
          <p:cNvSpPr/>
          <p:nvPr/>
        </p:nvSpPr>
        <p:spPr>
          <a:xfrm>
            <a:off x="6204680" y="4623329"/>
            <a:ext cx="2105204" cy="12618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Cohesive Communities 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6ECDB54-ACFC-1590-E85B-0E5CB750207A}"/>
              </a:ext>
            </a:extLst>
          </p:cNvPr>
          <p:cNvSpPr/>
          <p:nvPr/>
        </p:nvSpPr>
        <p:spPr>
          <a:xfrm>
            <a:off x="93823" y="4214881"/>
            <a:ext cx="1882995" cy="1386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WSYL</a:t>
            </a:r>
            <a:r>
              <a:rPr lang="en-GB" dirty="0"/>
              <a:t> 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8675B52-51CB-1501-A47A-BD2474E6EFF6}"/>
              </a:ext>
            </a:extLst>
          </p:cNvPr>
          <p:cNvCxnSpPr>
            <a:cxnSpLocks/>
          </p:cNvCxnSpPr>
          <p:nvPr/>
        </p:nvCxnSpPr>
        <p:spPr>
          <a:xfrm flipH="1">
            <a:off x="2720666" y="805411"/>
            <a:ext cx="1639643" cy="4073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6949A2-FA0D-B67F-E263-7267B562B3A6}"/>
              </a:ext>
            </a:extLst>
          </p:cNvPr>
          <p:cNvCxnSpPr>
            <a:cxnSpLocks/>
          </p:cNvCxnSpPr>
          <p:nvPr/>
        </p:nvCxnSpPr>
        <p:spPr>
          <a:xfrm flipH="1">
            <a:off x="3622257" y="1145288"/>
            <a:ext cx="848104" cy="7595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B2C66D6-D4BE-D185-9AE3-40FC1543012D}"/>
              </a:ext>
            </a:extLst>
          </p:cNvPr>
          <p:cNvCxnSpPr>
            <a:cxnSpLocks/>
          </p:cNvCxnSpPr>
          <p:nvPr/>
        </p:nvCxnSpPr>
        <p:spPr>
          <a:xfrm>
            <a:off x="6968889" y="846127"/>
            <a:ext cx="1640187" cy="3369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E1391C2-83DC-BE09-E38D-7EBA2AA616CD}"/>
              </a:ext>
            </a:extLst>
          </p:cNvPr>
          <p:cNvCxnSpPr>
            <a:cxnSpLocks/>
          </p:cNvCxnSpPr>
          <p:nvPr/>
        </p:nvCxnSpPr>
        <p:spPr>
          <a:xfrm>
            <a:off x="6730031" y="1148622"/>
            <a:ext cx="1054503" cy="7899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172927F-7DBE-E311-0C8F-EFF14843EE45}"/>
              </a:ext>
            </a:extLst>
          </p:cNvPr>
          <p:cNvCxnSpPr>
            <a:cxnSpLocks/>
          </p:cNvCxnSpPr>
          <p:nvPr/>
        </p:nvCxnSpPr>
        <p:spPr>
          <a:xfrm flipH="1">
            <a:off x="5679281" y="1416068"/>
            <a:ext cx="13066" cy="3025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3EFEAE7-494E-5426-B3CD-E26CE272E7E9}"/>
              </a:ext>
            </a:extLst>
          </p:cNvPr>
          <p:cNvCxnSpPr>
            <a:cxnSpLocks/>
          </p:cNvCxnSpPr>
          <p:nvPr/>
        </p:nvCxnSpPr>
        <p:spPr>
          <a:xfrm flipH="1">
            <a:off x="3868249" y="4063366"/>
            <a:ext cx="1202043" cy="2526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368CE01-32AC-ACE6-798E-51AEB43E5A26}"/>
              </a:ext>
            </a:extLst>
          </p:cNvPr>
          <p:cNvCxnSpPr>
            <a:cxnSpLocks/>
          </p:cNvCxnSpPr>
          <p:nvPr/>
        </p:nvCxnSpPr>
        <p:spPr>
          <a:xfrm flipH="1">
            <a:off x="4932708" y="4449154"/>
            <a:ext cx="396820" cy="3700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F7DF0DE-F8DF-A5FD-ECDE-4F6905AB9CBF}"/>
              </a:ext>
            </a:extLst>
          </p:cNvPr>
          <p:cNvCxnSpPr>
            <a:cxnSpLocks/>
          </p:cNvCxnSpPr>
          <p:nvPr/>
        </p:nvCxnSpPr>
        <p:spPr>
          <a:xfrm flipH="1">
            <a:off x="1799691" y="3522818"/>
            <a:ext cx="1822566" cy="8644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6346FC0-1CCB-4945-2386-B6A188FD5FDD}"/>
              </a:ext>
            </a:extLst>
          </p:cNvPr>
          <p:cNvCxnSpPr>
            <a:cxnSpLocks/>
          </p:cNvCxnSpPr>
          <p:nvPr/>
        </p:nvCxnSpPr>
        <p:spPr>
          <a:xfrm flipH="1">
            <a:off x="1938406" y="3212910"/>
            <a:ext cx="1038543" cy="14212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C52F1D5-03A5-990F-6B6B-8F794B03DE33}"/>
              </a:ext>
            </a:extLst>
          </p:cNvPr>
          <p:cNvCxnSpPr>
            <a:cxnSpLocks/>
          </p:cNvCxnSpPr>
          <p:nvPr/>
        </p:nvCxnSpPr>
        <p:spPr>
          <a:xfrm>
            <a:off x="812529" y="3623537"/>
            <a:ext cx="65462" cy="5240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6B38AE7-C286-DE10-54FA-FAA8BC2491DB}"/>
              </a:ext>
            </a:extLst>
          </p:cNvPr>
          <p:cNvCxnSpPr>
            <a:cxnSpLocks/>
          </p:cNvCxnSpPr>
          <p:nvPr/>
        </p:nvCxnSpPr>
        <p:spPr>
          <a:xfrm flipH="1">
            <a:off x="2255580" y="4072151"/>
            <a:ext cx="8437789" cy="8231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7CF9944-79A8-578B-9DEA-D165A86ED76B}"/>
              </a:ext>
            </a:extLst>
          </p:cNvPr>
          <p:cNvCxnSpPr>
            <a:cxnSpLocks/>
          </p:cNvCxnSpPr>
          <p:nvPr/>
        </p:nvCxnSpPr>
        <p:spPr>
          <a:xfrm>
            <a:off x="6526770" y="1304695"/>
            <a:ext cx="537510" cy="14073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400FCBD-076F-0812-6667-2787D19E8668}"/>
              </a:ext>
            </a:extLst>
          </p:cNvPr>
          <p:cNvCxnSpPr>
            <a:cxnSpLocks/>
          </p:cNvCxnSpPr>
          <p:nvPr/>
        </p:nvCxnSpPr>
        <p:spPr>
          <a:xfrm>
            <a:off x="7152760" y="4161082"/>
            <a:ext cx="70421" cy="394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1B3BFD9-18B7-5382-C8AE-916669176279}"/>
              </a:ext>
            </a:extLst>
          </p:cNvPr>
          <p:cNvCxnSpPr>
            <a:cxnSpLocks/>
          </p:cNvCxnSpPr>
          <p:nvPr/>
        </p:nvCxnSpPr>
        <p:spPr>
          <a:xfrm flipH="1">
            <a:off x="1335662" y="3960261"/>
            <a:ext cx="164298" cy="2364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D5B38B47-47E4-6A22-2F41-59E07CF4CF76}"/>
              </a:ext>
            </a:extLst>
          </p:cNvPr>
          <p:cNvSpPr/>
          <p:nvPr/>
        </p:nvSpPr>
        <p:spPr>
          <a:xfrm>
            <a:off x="9810963" y="5023561"/>
            <a:ext cx="2046525" cy="14778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Big Voice Conference 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D68D790-8A6F-89BB-A504-7205F4482D42}"/>
              </a:ext>
            </a:extLst>
          </p:cNvPr>
          <p:cNvCxnSpPr>
            <a:cxnSpLocks/>
          </p:cNvCxnSpPr>
          <p:nvPr/>
        </p:nvCxnSpPr>
        <p:spPr>
          <a:xfrm flipV="1">
            <a:off x="1903758" y="2577714"/>
            <a:ext cx="5834564" cy="27106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45EA454-D985-96B1-1874-B5BFA81DABE2}"/>
              </a:ext>
            </a:extLst>
          </p:cNvPr>
          <p:cNvCxnSpPr>
            <a:cxnSpLocks/>
          </p:cNvCxnSpPr>
          <p:nvPr/>
        </p:nvCxnSpPr>
        <p:spPr>
          <a:xfrm>
            <a:off x="9417966" y="3040676"/>
            <a:ext cx="1319986" cy="19012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A66CB3C-9A2F-DBDF-D879-F01F3AE9D174}"/>
              </a:ext>
            </a:extLst>
          </p:cNvPr>
          <p:cNvCxnSpPr>
            <a:cxnSpLocks/>
          </p:cNvCxnSpPr>
          <p:nvPr/>
        </p:nvCxnSpPr>
        <p:spPr>
          <a:xfrm flipH="1">
            <a:off x="11636290" y="3699292"/>
            <a:ext cx="58678" cy="12796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1983066-1CE7-A633-E8C9-C32984DA21C7}"/>
              </a:ext>
            </a:extLst>
          </p:cNvPr>
          <p:cNvCxnSpPr>
            <a:cxnSpLocks/>
          </p:cNvCxnSpPr>
          <p:nvPr/>
        </p:nvCxnSpPr>
        <p:spPr>
          <a:xfrm>
            <a:off x="6882431" y="1301022"/>
            <a:ext cx="1054503" cy="7899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FF0F49C-A8A5-E1CD-A630-712575590EE0}"/>
              </a:ext>
            </a:extLst>
          </p:cNvPr>
          <p:cNvCxnSpPr>
            <a:cxnSpLocks/>
          </p:cNvCxnSpPr>
          <p:nvPr/>
        </p:nvCxnSpPr>
        <p:spPr>
          <a:xfrm flipH="1" flipV="1">
            <a:off x="1400051" y="2502475"/>
            <a:ext cx="1094007" cy="240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8E16A2A-5EE3-985C-569B-C5AF328C463A}"/>
              </a:ext>
            </a:extLst>
          </p:cNvPr>
          <p:cNvCxnSpPr>
            <a:cxnSpLocks/>
          </p:cNvCxnSpPr>
          <p:nvPr/>
        </p:nvCxnSpPr>
        <p:spPr>
          <a:xfrm flipH="1" flipV="1">
            <a:off x="1472609" y="2692534"/>
            <a:ext cx="211391" cy="1862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600655A8-73AA-ABA5-57D4-A7D2F6E4F0A5}"/>
              </a:ext>
            </a:extLst>
          </p:cNvPr>
          <p:cNvSpPr/>
          <p:nvPr/>
        </p:nvSpPr>
        <p:spPr>
          <a:xfrm>
            <a:off x="8352035" y="4585493"/>
            <a:ext cx="1367097" cy="12618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Training   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5A5CBF0-DA1A-81F2-0FAB-260802A6DFCE}"/>
              </a:ext>
            </a:extLst>
          </p:cNvPr>
          <p:cNvSpPr/>
          <p:nvPr/>
        </p:nvSpPr>
        <p:spPr>
          <a:xfrm>
            <a:off x="9875421" y="3407480"/>
            <a:ext cx="1367097" cy="12618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Climate Change  </a:t>
            </a:r>
          </a:p>
        </p:txBody>
      </p:sp>
    </p:spTree>
    <p:extLst>
      <p:ext uri="{BB962C8B-B14F-4D97-AF65-F5344CB8AC3E}">
        <p14:creationId xmlns:p14="http://schemas.microsoft.com/office/powerpoint/2010/main" val="98521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58FB4AA-7058-4218-AE65-3ACD24A41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F3FA3-9CEA-494F-A6A6-082ED75A4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086" y="4903665"/>
            <a:ext cx="5334930" cy="3004145"/>
          </a:xfrm>
        </p:spPr>
        <p:txBody>
          <a:bodyPr>
            <a:noAutofit/>
          </a:bodyPr>
          <a:lstStyle/>
          <a:p>
            <a:pPr algn="l"/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dirty="0">
                <a:latin typeface="Century Gothic" panose="020B0502020202020204" pitchFamily="34" charset="0"/>
              </a:rPr>
            </a:br>
            <a:br>
              <a:rPr lang="en-US" sz="3200" dirty="0">
                <a:latin typeface="Century Gothic" panose="020B0502020202020204" pitchFamily="34" charset="0"/>
              </a:rPr>
            </a:br>
            <a:br>
              <a:rPr lang="en-US" sz="3200" dirty="0">
                <a:latin typeface="Century Gothic" panose="020B0502020202020204" pitchFamily="34" charset="0"/>
              </a:rPr>
            </a:b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5BC0E3-6FE4-4491-BA19-C0126066A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11BD18-218F-49C7-BE16-82AEA08B2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1453" y="-4098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54EDF5-7644-4A95-AB88-057FAB414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98158" y="2804429"/>
            <a:ext cx="0" cy="1597708"/>
          </a:xfrm>
          <a:prstGeom prst="line">
            <a:avLst/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A996627-3E00-4A50-8640-F4F7D38C5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85468" y="3311355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619555D-3337-4F1A-9AFF-1DA3B921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067622" y="5349205"/>
            <a:ext cx="1835725" cy="1850365"/>
          </a:xfrm>
          <a:custGeom>
            <a:avLst/>
            <a:gdLst>
              <a:gd name="connsiteX0" fmla="*/ 1801138 w 1835725"/>
              <a:gd name="connsiteY0" fmla="*/ 1622662 h 1850365"/>
              <a:gd name="connsiteX1" fmla="*/ 1835717 w 1835725"/>
              <a:gd name="connsiteY1" fmla="*/ 1680254 h 1850365"/>
              <a:gd name="connsiteX2" fmla="*/ 1815722 w 1835725"/>
              <a:gd name="connsiteY2" fmla="*/ 1850365 h 1850365"/>
              <a:gd name="connsiteX3" fmla="*/ 1693039 w 1835725"/>
              <a:gd name="connsiteY3" fmla="*/ 1808259 h 1850365"/>
              <a:gd name="connsiteX4" fmla="*/ 1708939 w 1835725"/>
              <a:gd name="connsiteY4" fmla="*/ 1673301 h 1850365"/>
              <a:gd name="connsiteX5" fmla="*/ 1778129 w 1835725"/>
              <a:gd name="connsiteY5" fmla="*/ 1615979 h 1850365"/>
              <a:gd name="connsiteX6" fmla="*/ 1801138 w 1835725"/>
              <a:gd name="connsiteY6" fmla="*/ 1622662 h 1850365"/>
              <a:gd name="connsiteX7" fmla="*/ 1585229 w 1835725"/>
              <a:gd name="connsiteY7" fmla="*/ 764759 h 1850365"/>
              <a:gd name="connsiteX8" fmla="*/ 1623024 w 1835725"/>
              <a:gd name="connsiteY8" fmla="*/ 792810 h 1850365"/>
              <a:gd name="connsiteX9" fmla="*/ 1777614 w 1835725"/>
              <a:gd name="connsiteY9" fmla="*/ 1157141 h 1850365"/>
              <a:gd name="connsiteX10" fmla="*/ 1733799 w 1835725"/>
              <a:gd name="connsiteY10" fmla="*/ 1235532 h 1850365"/>
              <a:gd name="connsiteX11" fmla="*/ 1716464 w 1835725"/>
              <a:gd name="connsiteY11" fmla="*/ 1237722 h 1850365"/>
              <a:gd name="connsiteX12" fmla="*/ 1716464 w 1835725"/>
              <a:gd name="connsiteY12" fmla="*/ 1237913 h 1850365"/>
              <a:gd name="connsiteX13" fmla="*/ 1655409 w 1835725"/>
              <a:gd name="connsiteY13" fmla="*/ 1191717 h 1850365"/>
              <a:gd name="connsiteX14" fmla="*/ 1513200 w 1835725"/>
              <a:gd name="connsiteY14" fmla="*/ 856627 h 1850365"/>
              <a:gd name="connsiteX15" fmla="*/ 1538499 w 1835725"/>
              <a:gd name="connsiteY15" fmla="*/ 770415 h 1850365"/>
              <a:gd name="connsiteX16" fmla="*/ 1585229 w 1835725"/>
              <a:gd name="connsiteY16" fmla="*/ 764759 h 1850365"/>
              <a:gd name="connsiteX17" fmla="*/ 477919 w 1835725"/>
              <a:gd name="connsiteY17" fmla="*/ 21437 h 1850365"/>
              <a:gd name="connsiteX18" fmla="*/ 509236 w 1835725"/>
              <a:gd name="connsiteY18" fmla="*/ 84182 h 1850365"/>
              <a:gd name="connsiteX19" fmla="*/ 445829 w 1835725"/>
              <a:gd name="connsiteY19" fmla="*/ 139871 h 1850365"/>
              <a:gd name="connsiteX20" fmla="*/ 437447 w 1835725"/>
              <a:gd name="connsiteY20" fmla="*/ 139395 h 1850365"/>
              <a:gd name="connsiteX21" fmla="*/ 73211 w 1835725"/>
              <a:gd name="connsiteY21" fmla="*/ 137204 h 1850365"/>
              <a:gd name="connsiteX22" fmla="*/ 749 w 1835725"/>
              <a:gd name="connsiteY22" fmla="*/ 84082 h 1850365"/>
              <a:gd name="connsiteX23" fmla="*/ 53871 w 1835725"/>
              <a:gd name="connsiteY23" fmla="*/ 11621 h 1850365"/>
              <a:gd name="connsiteX24" fmla="*/ 58352 w 1835725"/>
              <a:gd name="connsiteY24" fmla="*/ 11093 h 1850365"/>
              <a:gd name="connsiteX25" fmla="*/ 454020 w 1835725"/>
              <a:gd name="connsiteY25" fmla="*/ 13474 h 1850365"/>
              <a:gd name="connsiteX26" fmla="*/ 477919 w 1835725"/>
              <a:gd name="connsiteY26" fmla="*/ 21437 h 1850365"/>
              <a:gd name="connsiteX27" fmla="*/ 957797 w 1835725"/>
              <a:gd name="connsiteY27" fmla="*/ 167970 h 1850365"/>
              <a:gd name="connsiteX28" fmla="*/ 1286982 w 1835725"/>
              <a:gd name="connsiteY28" fmla="*/ 387616 h 1850365"/>
              <a:gd name="connsiteX29" fmla="*/ 1293725 w 1835725"/>
              <a:gd name="connsiteY29" fmla="*/ 477075 h 1850365"/>
              <a:gd name="connsiteX30" fmla="*/ 1245453 w 1835725"/>
              <a:gd name="connsiteY30" fmla="*/ 499154 h 1850365"/>
              <a:gd name="connsiteX31" fmla="*/ 1245167 w 1835725"/>
              <a:gd name="connsiteY31" fmla="*/ 499154 h 1850365"/>
              <a:gd name="connsiteX32" fmla="*/ 1203638 w 1835725"/>
              <a:gd name="connsiteY32" fmla="*/ 484104 h 1850365"/>
              <a:gd name="connsiteX33" fmla="*/ 900647 w 1835725"/>
              <a:gd name="connsiteY33" fmla="*/ 281508 h 1850365"/>
              <a:gd name="connsiteX34" fmla="*/ 872454 w 1835725"/>
              <a:gd name="connsiteY34" fmla="*/ 196164 h 1850365"/>
              <a:gd name="connsiteX35" fmla="*/ 957797 w 1835725"/>
              <a:gd name="connsiteY35" fmla="*/ 167970 h 185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35725" h="1850365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F5E7AE0-415D-4236-B5E6-F2FC68DB9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1302" y="6106160"/>
            <a:ext cx="1804272" cy="746882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6BFD60-2DAB-C8AF-6ABE-085158E0C7C3}"/>
              </a:ext>
            </a:extLst>
          </p:cNvPr>
          <p:cNvSpPr/>
          <p:nvPr/>
        </p:nvSpPr>
        <p:spPr>
          <a:xfrm>
            <a:off x="-1575097" y="-659111"/>
            <a:ext cx="4661777" cy="791397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b="1" dirty="0"/>
              <a:t>Why are </a:t>
            </a:r>
          </a:p>
          <a:p>
            <a:pPr algn="r"/>
            <a:r>
              <a:rPr lang="en-GB" sz="3200" b="1" dirty="0"/>
              <a:t>we needed?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C06A8F-E30C-2E56-E84D-7FDE1F17E7FB}"/>
              </a:ext>
            </a:extLst>
          </p:cNvPr>
          <p:cNvSpPr/>
          <p:nvPr/>
        </p:nvSpPr>
        <p:spPr>
          <a:xfrm>
            <a:off x="3478048" y="1756650"/>
            <a:ext cx="6120730" cy="331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600" b="1" dirty="0">
                <a:solidFill>
                  <a:srgbClr val="00B050"/>
                </a:solidFill>
              </a:rPr>
              <a:t>Connection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600" b="1" dirty="0">
                <a:solidFill>
                  <a:srgbClr val="00B050"/>
                </a:solidFill>
              </a:rPr>
              <a:t>Empowerment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600" b="1" dirty="0">
                <a:solidFill>
                  <a:srgbClr val="00B050"/>
                </a:solidFill>
              </a:rPr>
              <a:t>Enablement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600" b="1" dirty="0">
                <a:solidFill>
                  <a:srgbClr val="00B050"/>
                </a:solidFill>
              </a:rPr>
              <a:t>Good lives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600" b="1" dirty="0">
                <a:solidFill>
                  <a:srgbClr val="00B050"/>
                </a:solidFill>
              </a:rPr>
              <a:t>Speaking up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600" b="1" dirty="0">
                <a:solidFill>
                  <a:srgbClr val="00B050"/>
                </a:solidFill>
              </a:rPr>
              <a:t>Confidence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600" b="1" dirty="0">
                <a:solidFill>
                  <a:srgbClr val="00B050"/>
                </a:solidFill>
              </a:rPr>
              <a:t>Peer Support </a:t>
            </a:r>
          </a:p>
        </p:txBody>
      </p:sp>
    </p:spTree>
    <p:extLst>
      <p:ext uri="{BB962C8B-B14F-4D97-AF65-F5344CB8AC3E}">
        <p14:creationId xmlns:p14="http://schemas.microsoft.com/office/powerpoint/2010/main" val="41874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18117</TotalTime>
  <Words>160</Words>
  <Application>Microsoft Office PowerPoint</Application>
  <PresentationFormat>Widescreen</PresentationFormat>
  <Paragraphs>82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Who are Sheffield voices?</vt:lpstr>
      <vt:lpstr>Our staff! </vt:lpstr>
      <vt:lpstr> </vt:lpstr>
      <vt:lpstr>What is We Speak You Listen? </vt:lpstr>
      <vt:lpstr>PowerPoint Presentation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Barton, Mark A</dc:creator>
  <cp:lastModifiedBy>Kathryn Littlewood</cp:lastModifiedBy>
  <cp:revision>35</cp:revision>
  <dcterms:created xsi:type="dcterms:W3CDTF">2020-07-08T14:34:25Z</dcterms:created>
  <dcterms:modified xsi:type="dcterms:W3CDTF">2023-05-31T15:21:05Z</dcterms:modified>
</cp:coreProperties>
</file>